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3"/>
    <p:sldId id="257" r:id="rId4"/>
    <p:sldId id="328" r:id="rId5"/>
    <p:sldId id="334" r:id="rId6"/>
    <p:sldId id="335" r:id="rId7"/>
    <p:sldId id="337" r:id="rId8"/>
    <p:sldId id="294" r:id="rId9"/>
    <p:sldId id="339" r:id="rId10"/>
    <p:sldId id="340" r:id="rId11"/>
    <p:sldId id="338" r:id="rId12"/>
    <p:sldId id="300" r:id="rId13"/>
    <p:sldId id="313" r:id="rId14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7375E"/>
    <a:srgbClr val="253361"/>
    <a:srgbClr val="92A2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738" y="-852"/>
      </p:cViewPr>
      <p:guideLst>
        <p:guide orient="horz" pos="1382"/>
        <p:guide pos="2880"/>
        <p:guide pos="214"/>
        <p:guide pos="554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C2E01-1CBC-4C0C-81EB-7B4069B521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85AC0-36E5-4AAA-B412-6FCD35353FF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五边形 1"/>
          <p:cNvSpPr/>
          <p:nvPr userDrawn="1"/>
        </p:nvSpPr>
        <p:spPr>
          <a:xfrm flipH="1">
            <a:off x="8475734" y="4585205"/>
            <a:ext cx="668266" cy="400523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5"/>
          <p:cNvSpPr txBox="1"/>
          <p:nvPr userDrawn="1"/>
        </p:nvSpPr>
        <p:spPr>
          <a:xfrm>
            <a:off x="8676456" y="4648147"/>
            <a:ext cx="46754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E9D9268-36E8-4F71-AF43-58AD8D0889B2}" type="slidenum">
              <a:rPr lang="zh-CN" altLang="en-US" sz="105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sz="105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" y="0"/>
            <a:ext cx="9145467" cy="3402147"/>
            <a:chOff x="-2" y="0"/>
            <a:chExt cx="9145467" cy="3402147"/>
          </a:xfrm>
        </p:grpSpPr>
        <p:pic>
          <p:nvPicPr>
            <p:cNvPr id="1026" name="Picture 2" descr="C:\Users\jsj\Desktop\地产01.png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73" t="12965" r="2500" b="39789"/>
            <a:stretch>
              <a:fillRect/>
            </a:stretch>
          </p:blipFill>
          <p:spPr bwMode="auto">
            <a:xfrm>
              <a:off x="-2" y="0"/>
              <a:ext cx="9144000" cy="34021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8" name="矩形 7"/>
            <p:cNvSpPr/>
            <p:nvPr/>
          </p:nvSpPr>
          <p:spPr>
            <a:xfrm>
              <a:off x="-2" y="0"/>
              <a:ext cx="9145467" cy="3333649"/>
            </a:xfrm>
            <a:prstGeom prst="rect">
              <a:avLst/>
            </a:prstGeom>
            <a:solidFill>
              <a:schemeClr val="bg1"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lvl="0" algn="ctr"/>
              <a:endParaRPr lang="zh-CN" altLang="en-US"/>
            </a:p>
          </p:txBody>
        </p:sp>
      </p:grpSp>
      <p:sp>
        <p:nvSpPr>
          <p:cNvPr id="5" name="矩形 4"/>
          <p:cNvSpPr/>
          <p:nvPr/>
        </p:nvSpPr>
        <p:spPr>
          <a:xfrm>
            <a:off x="-2" y="3333649"/>
            <a:ext cx="9144000" cy="68498"/>
          </a:xfrm>
          <a:prstGeom prst="rect">
            <a:avLst/>
          </a:prstGeom>
          <a:solidFill>
            <a:srgbClr val="92A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765426" y="2009712"/>
            <a:ext cx="361315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pc="200" dirty="0">
                <a:solidFill>
                  <a:schemeClr val="tx2">
                    <a:lumMod val="7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自动化学院</a:t>
            </a:r>
            <a:r>
              <a:rPr lang="en-US" altLang="zh-CN" spc="200" dirty="0">
                <a:solidFill>
                  <a:schemeClr val="tx2">
                    <a:lumMod val="7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2017</a:t>
            </a:r>
            <a:r>
              <a:rPr lang="zh-CN" altLang="en-US" spc="200" dirty="0">
                <a:solidFill>
                  <a:schemeClr val="tx2">
                    <a:lumMod val="7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级物联网</a:t>
            </a:r>
            <a:r>
              <a:rPr lang="en-US" altLang="zh-CN" spc="200" dirty="0">
                <a:solidFill>
                  <a:schemeClr val="tx2">
                    <a:lumMod val="7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pc="200" dirty="0">
                <a:solidFill>
                  <a:schemeClr val="tx2">
                    <a:lumMod val="7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班</a:t>
            </a:r>
            <a:endParaRPr lang="zh-CN" altLang="en-US" spc="200" dirty="0">
              <a:solidFill>
                <a:schemeClr val="tx2">
                  <a:lumMod val="7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37893" y="2370798"/>
            <a:ext cx="72694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sz="2800" b="1" spc="3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基于智能语音识别与分析的情绪管理系统</a:t>
            </a:r>
            <a:endParaRPr sz="2800" b="1" spc="3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474035" y="2893016"/>
            <a:ext cx="605029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Emotion  Management  System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025" name="组合 1024"/>
          <p:cNvGrpSpPr/>
          <p:nvPr/>
        </p:nvGrpSpPr>
        <p:grpSpPr>
          <a:xfrm>
            <a:off x="1943708" y="3852518"/>
            <a:ext cx="2094247" cy="376889"/>
            <a:chOff x="2138544" y="3852518"/>
            <a:chExt cx="2094247" cy="376889"/>
          </a:xfrm>
        </p:grpSpPr>
        <p:grpSp>
          <p:nvGrpSpPr>
            <p:cNvPr id="20" name="组合 19"/>
            <p:cNvGrpSpPr>
              <a:grpSpLocks noChangeAspect="1"/>
            </p:cNvGrpSpPr>
            <p:nvPr/>
          </p:nvGrpSpPr>
          <p:grpSpPr>
            <a:xfrm>
              <a:off x="2138544" y="3852518"/>
              <a:ext cx="369235" cy="341763"/>
              <a:chOff x="385338" y="2302387"/>
              <a:chExt cx="995227" cy="921175"/>
            </a:xfrm>
          </p:grpSpPr>
          <p:sp>
            <p:nvSpPr>
              <p:cNvPr id="21" name="菱形 20"/>
              <p:cNvSpPr/>
              <p:nvPr/>
            </p:nvSpPr>
            <p:spPr>
              <a:xfrm>
                <a:off x="403412" y="2492188"/>
                <a:ext cx="977153" cy="355553"/>
              </a:xfrm>
              <a:prstGeom prst="diamond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2" name="直接连接符 21"/>
              <p:cNvCxnSpPr/>
              <p:nvPr/>
            </p:nvCxnSpPr>
            <p:spPr>
              <a:xfrm>
                <a:off x="394447" y="2669965"/>
                <a:ext cx="0" cy="33321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>
                <a:off x="528918" y="2717257"/>
                <a:ext cx="0" cy="381543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1237130" y="2717257"/>
                <a:ext cx="0" cy="381543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弧形 24"/>
              <p:cNvSpPr/>
              <p:nvPr/>
            </p:nvSpPr>
            <p:spPr>
              <a:xfrm rot="8081288">
                <a:off x="406190" y="2281535"/>
                <a:ext cx="921175" cy="962880"/>
              </a:xfrm>
              <a:prstGeom prst="arc">
                <a:avLst>
                  <a:gd name="adj1" fmla="val 15943526"/>
                  <a:gd name="adj2" fmla="val 233340"/>
                </a:avLst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2627511" y="3892222"/>
              <a:ext cx="16052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答辩人：朱孝虎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24" name="组合 1023"/>
          <p:cNvGrpSpPr/>
          <p:nvPr/>
        </p:nvGrpSpPr>
        <p:grpSpPr>
          <a:xfrm>
            <a:off x="4881414" y="3892222"/>
            <a:ext cx="2301217" cy="337185"/>
            <a:chOff x="4461419" y="3892222"/>
            <a:chExt cx="2301217" cy="337185"/>
          </a:xfrm>
        </p:grpSpPr>
        <p:grpSp>
          <p:nvGrpSpPr>
            <p:cNvPr id="26" name="组合 25"/>
            <p:cNvGrpSpPr>
              <a:grpSpLocks noChangeAspect="1"/>
            </p:cNvGrpSpPr>
            <p:nvPr/>
          </p:nvGrpSpPr>
          <p:grpSpPr>
            <a:xfrm>
              <a:off x="4461419" y="3929219"/>
              <a:ext cx="416555" cy="284309"/>
              <a:chOff x="-1129498" y="1162050"/>
              <a:chExt cx="1400826" cy="956101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-590550" y="1162050"/>
                <a:ext cx="533400" cy="533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 27"/>
              <p:cNvSpPr/>
              <p:nvPr/>
            </p:nvSpPr>
            <p:spPr>
              <a:xfrm>
                <a:off x="-893604" y="1734909"/>
                <a:ext cx="1164932" cy="383242"/>
              </a:xfrm>
              <a:custGeom>
                <a:avLst/>
                <a:gdLst>
                  <a:gd name="connsiteX0" fmla="*/ 582466 w 1164932"/>
                  <a:gd name="connsiteY0" fmla="*/ 0 h 383242"/>
                  <a:gd name="connsiteX1" fmla="*/ 1128199 w 1164932"/>
                  <a:gd name="connsiteY1" fmla="*/ 310762 h 383242"/>
                  <a:gd name="connsiteX2" fmla="*/ 1164932 w 1164932"/>
                  <a:gd name="connsiteY2" fmla="*/ 383242 h 383242"/>
                  <a:gd name="connsiteX3" fmla="*/ 0 w 1164932"/>
                  <a:gd name="connsiteY3" fmla="*/ 383242 h 383242"/>
                  <a:gd name="connsiteX4" fmla="*/ 36733 w 1164932"/>
                  <a:gd name="connsiteY4" fmla="*/ 310762 h 383242"/>
                  <a:gd name="connsiteX5" fmla="*/ 582466 w 1164932"/>
                  <a:gd name="connsiteY5" fmla="*/ 0 h 383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4932" h="383242">
                    <a:moveTo>
                      <a:pt x="582466" y="0"/>
                    </a:moveTo>
                    <a:cubicBezTo>
                      <a:pt x="809639" y="0"/>
                      <a:pt x="1009928" y="123270"/>
                      <a:pt x="1128199" y="310762"/>
                    </a:cubicBezTo>
                    <a:lnTo>
                      <a:pt x="1164932" y="383242"/>
                    </a:lnTo>
                    <a:lnTo>
                      <a:pt x="0" y="383242"/>
                    </a:lnTo>
                    <a:lnTo>
                      <a:pt x="36733" y="310762"/>
                    </a:lnTo>
                    <a:cubicBezTo>
                      <a:pt x="155004" y="123270"/>
                      <a:pt x="355294" y="0"/>
                      <a:pt x="58246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9" name="直接连接符 28"/>
              <p:cNvCxnSpPr/>
              <p:nvPr/>
            </p:nvCxnSpPr>
            <p:spPr>
              <a:xfrm>
                <a:off x="-1129498" y="1191984"/>
                <a:ext cx="428625" cy="714375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/>
            <p:cNvSpPr txBox="1"/>
            <p:nvPr/>
          </p:nvSpPr>
          <p:spPr>
            <a:xfrm>
              <a:off x="4954156" y="3892222"/>
              <a:ext cx="18084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指导老师：邓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钦元</a:t>
              </a:r>
              <a:endPara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 descr="速抠图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365" y="280670"/>
            <a:ext cx="2066290" cy="1617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349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849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15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08957" y="206330"/>
            <a:ext cx="7670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20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73726" y="237108"/>
            <a:ext cx="1662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INFORMATION</a:t>
            </a:r>
            <a:endParaRPr lang="zh-CN" altLang="en-US" sz="16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339752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0" y="1347614"/>
            <a:ext cx="9144000" cy="159347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Chevron 54"/>
          <p:cNvSpPr/>
          <p:nvPr/>
        </p:nvSpPr>
        <p:spPr bwMode="auto">
          <a:xfrm>
            <a:off x="2828926" y="1679082"/>
            <a:ext cx="803672" cy="684246"/>
          </a:xfrm>
          <a:prstGeom prst="chevron">
            <a:avLst>
              <a:gd name="adj" fmla="val 62310"/>
            </a:avLst>
          </a:prstGeom>
          <a:solidFill>
            <a:schemeClr val="bg1"/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TextBox 32"/>
          <p:cNvSpPr txBox="1">
            <a:spLocks noChangeArrowheads="1"/>
          </p:cNvSpPr>
          <p:nvPr/>
        </p:nvSpPr>
        <p:spPr bwMode="auto">
          <a:xfrm>
            <a:off x="4139453" y="2398770"/>
            <a:ext cx="1051560" cy="34544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r>
              <a:rPr 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33"/>
          <p:cNvSpPr txBox="1">
            <a:spLocks noChangeArrowheads="1"/>
          </p:cNvSpPr>
          <p:nvPr/>
        </p:nvSpPr>
        <p:spPr bwMode="auto">
          <a:xfrm>
            <a:off x="1200410" y="2394392"/>
            <a:ext cx="1280160" cy="34544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eaLnBrk="1" hangingPunct="1"/>
            <a:r>
              <a:rPr 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待解决问题</a:t>
            </a:r>
            <a:endParaRPr 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60"/>
          <p:cNvSpPr>
            <a:spLocks noChangeArrowheads="1"/>
          </p:cNvSpPr>
          <p:nvPr/>
        </p:nvSpPr>
        <p:spPr bwMode="auto">
          <a:xfrm>
            <a:off x="892969" y="3113576"/>
            <a:ext cx="1878806" cy="683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algn="just">
              <a:lnSpc>
                <a:spcPct val="125000"/>
              </a:lnSpc>
              <a:spcBef>
                <a:spcPct val="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怎样才能不混乱的完成数据的相应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?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Rectangle 61"/>
          <p:cNvSpPr>
            <a:spLocks noChangeArrowheads="1"/>
          </p:cNvSpPr>
          <p:nvPr/>
        </p:nvSpPr>
        <p:spPr bwMode="auto">
          <a:xfrm>
            <a:off x="3713281" y="3113576"/>
            <a:ext cx="1878806" cy="991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algn="just">
              <a:lnSpc>
                <a:spcPct val="125000"/>
              </a:lnSpc>
              <a:spcBef>
                <a:spcPct val="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采用请求与响应的格式再加上自定义应用层协议。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TextBox 32"/>
          <p:cNvSpPr txBox="1">
            <a:spLocks noChangeArrowheads="1"/>
          </p:cNvSpPr>
          <p:nvPr/>
        </p:nvSpPr>
        <p:spPr bwMode="auto">
          <a:xfrm>
            <a:off x="6731882" y="2420361"/>
            <a:ext cx="1280160" cy="34544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r>
              <a:rPr 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请求帧格式</a:t>
            </a:r>
            <a:endParaRPr 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Group 41"/>
          <p:cNvGrpSpPr>
            <a:grpSpLocks noChangeAspect="1"/>
          </p:cNvGrpSpPr>
          <p:nvPr/>
        </p:nvGrpSpPr>
        <p:grpSpPr bwMode="auto">
          <a:xfrm>
            <a:off x="6894314" y="1643777"/>
            <a:ext cx="906066" cy="675085"/>
            <a:chOff x="5314" y="1097"/>
            <a:chExt cx="761" cy="567"/>
          </a:xfrm>
          <a:solidFill>
            <a:schemeClr val="bg1"/>
          </a:solidFill>
        </p:grpSpPr>
        <p:sp>
          <p:nvSpPr>
            <p:cNvPr id="23" name="Freeform 42"/>
            <p:cNvSpPr/>
            <p:nvPr/>
          </p:nvSpPr>
          <p:spPr bwMode="auto">
            <a:xfrm>
              <a:off x="5481" y="1573"/>
              <a:ext cx="244" cy="91"/>
            </a:xfrm>
            <a:custGeom>
              <a:avLst/>
              <a:gdLst>
                <a:gd name="T0" fmla="*/ 204 w 257"/>
                <a:gd name="T1" fmla="*/ 54 h 95"/>
                <a:gd name="T2" fmla="*/ 204 w 257"/>
                <a:gd name="T3" fmla="*/ 10 h 95"/>
                <a:gd name="T4" fmla="*/ 201 w 257"/>
                <a:gd name="T5" fmla="*/ 3 h 95"/>
                <a:gd name="T6" fmla="*/ 194 w 257"/>
                <a:gd name="T7" fmla="*/ 0 h 95"/>
                <a:gd name="T8" fmla="*/ 63 w 257"/>
                <a:gd name="T9" fmla="*/ 0 h 95"/>
                <a:gd name="T10" fmla="*/ 56 w 257"/>
                <a:gd name="T11" fmla="*/ 3 h 95"/>
                <a:gd name="T12" fmla="*/ 53 w 257"/>
                <a:gd name="T13" fmla="*/ 10 h 95"/>
                <a:gd name="T14" fmla="*/ 53 w 257"/>
                <a:gd name="T15" fmla="*/ 54 h 95"/>
                <a:gd name="T16" fmla="*/ 1 w 257"/>
                <a:gd name="T17" fmla="*/ 82 h 95"/>
                <a:gd name="T18" fmla="*/ 0 w 257"/>
                <a:gd name="T19" fmla="*/ 84 h 95"/>
                <a:gd name="T20" fmla="*/ 0 w 257"/>
                <a:gd name="T21" fmla="*/ 85 h 95"/>
                <a:gd name="T22" fmla="*/ 0 w 257"/>
                <a:gd name="T23" fmla="*/ 92 h 95"/>
                <a:gd name="T24" fmla="*/ 1 w 257"/>
                <a:gd name="T25" fmla="*/ 94 h 95"/>
                <a:gd name="T26" fmla="*/ 3 w 257"/>
                <a:gd name="T27" fmla="*/ 95 h 95"/>
                <a:gd name="T28" fmla="*/ 254 w 257"/>
                <a:gd name="T29" fmla="*/ 95 h 95"/>
                <a:gd name="T30" fmla="*/ 256 w 257"/>
                <a:gd name="T31" fmla="*/ 94 h 95"/>
                <a:gd name="T32" fmla="*/ 257 w 257"/>
                <a:gd name="T33" fmla="*/ 92 h 95"/>
                <a:gd name="T34" fmla="*/ 257 w 257"/>
                <a:gd name="T35" fmla="*/ 85 h 95"/>
                <a:gd name="T36" fmla="*/ 257 w 257"/>
                <a:gd name="T37" fmla="*/ 84 h 95"/>
                <a:gd name="T38" fmla="*/ 256 w 257"/>
                <a:gd name="T39" fmla="*/ 82 h 95"/>
                <a:gd name="T40" fmla="*/ 204 w 257"/>
                <a:gd name="T41" fmla="*/ 5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7" h="95">
                  <a:moveTo>
                    <a:pt x="204" y="54"/>
                  </a:moveTo>
                  <a:cubicBezTo>
                    <a:pt x="204" y="10"/>
                    <a:pt x="204" y="10"/>
                    <a:pt x="204" y="10"/>
                  </a:cubicBezTo>
                  <a:cubicBezTo>
                    <a:pt x="204" y="7"/>
                    <a:pt x="203" y="5"/>
                    <a:pt x="201" y="3"/>
                  </a:cubicBezTo>
                  <a:cubicBezTo>
                    <a:pt x="199" y="1"/>
                    <a:pt x="197" y="0"/>
                    <a:pt x="194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0" y="0"/>
                    <a:pt x="58" y="1"/>
                    <a:pt x="56" y="3"/>
                  </a:cubicBezTo>
                  <a:cubicBezTo>
                    <a:pt x="54" y="5"/>
                    <a:pt x="53" y="7"/>
                    <a:pt x="53" y="10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1" y="82"/>
                    <a:pt x="1" y="82"/>
                    <a:pt x="1" y="82"/>
                  </a:cubicBezTo>
                  <a:cubicBezTo>
                    <a:pt x="1" y="83"/>
                    <a:pt x="0" y="83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1" y="94"/>
                  </a:cubicBezTo>
                  <a:cubicBezTo>
                    <a:pt x="1" y="95"/>
                    <a:pt x="2" y="95"/>
                    <a:pt x="3" y="95"/>
                  </a:cubicBezTo>
                  <a:cubicBezTo>
                    <a:pt x="254" y="95"/>
                    <a:pt x="254" y="95"/>
                    <a:pt x="254" y="95"/>
                  </a:cubicBezTo>
                  <a:cubicBezTo>
                    <a:pt x="255" y="95"/>
                    <a:pt x="256" y="95"/>
                    <a:pt x="256" y="94"/>
                  </a:cubicBezTo>
                  <a:cubicBezTo>
                    <a:pt x="257" y="93"/>
                    <a:pt x="257" y="93"/>
                    <a:pt x="257" y="92"/>
                  </a:cubicBezTo>
                  <a:cubicBezTo>
                    <a:pt x="257" y="85"/>
                    <a:pt x="257" y="85"/>
                    <a:pt x="257" y="85"/>
                  </a:cubicBezTo>
                  <a:cubicBezTo>
                    <a:pt x="257" y="85"/>
                    <a:pt x="257" y="84"/>
                    <a:pt x="257" y="84"/>
                  </a:cubicBezTo>
                  <a:cubicBezTo>
                    <a:pt x="257" y="83"/>
                    <a:pt x="256" y="83"/>
                    <a:pt x="256" y="82"/>
                  </a:cubicBezTo>
                  <a:lnTo>
                    <a:pt x="204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43"/>
            <p:cNvSpPr>
              <a:spLocks noEditPoints="1"/>
            </p:cNvSpPr>
            <p:nvPr/>
          </p:nvSpPr>
          <p:spPr bwMode="auto">
            <a:xfrm>
              <a:off x="5314" y="1172"/>
              <a:ext cx="577" cy="390"/>
            </a:xfrm>
            <a:custGeom>
              <a:avLst/>
              <a:gdLst>
                <a:gd name="T0" fmla="*/ 600 w 607"/>
                <a:gd name="T1" fmla="*/ 7 h 409"/>
                <a:gd name="T2" fmla="*/ 584 w 607"/>
                <a:gd name="T3" fmla="*/ 0 h 409"/>
                <a:gd name="T4" fmla="*/ 23 w 607"/>
                <a:gd name="T5" fmla="*/ 0 h 409"/>
                <a:gd name="T6" fmla="*/ 7 w 607"/>
                <a:gd name="T7" fmla="*/ 7 h 409"/>
                <a:gd name="T8" fmla="*/ 0 w 607"/>
                <a:gd name="T9" fmla="*/ 23 h 409"/>
                <a:gd name="T10" fmla="*/ 0 w 607"/>
                <a:gd name="T11" fmla="*/ 386 h 409"/>
                <a:gd name="T12" fmla="*/ 7 w 607"/>
                <a:gd name="T13" fmla="*/ 403 h 409"/>
                <a:gd name="T14" fmla="*/ 23 w 607"/>
                <a:gd name="T15" fmla="*/ 409 h 409"/>
                <a:gd name="T16" fmla="*/ 584 w 607"/>
                <a:gd name="T17" fmla="*/ 409 h 409"/>
                <a:gd name="T18" fmla="*/ 600 w 607"/>
                <a:gd name="T19" fmla="*/ 403 h 409"/>
                <a:gd name="T20" fmla="*/ 607 w 607"/>
                <a:gd name="T21" fmla="*/ 386 h 409"/>
                <a:gd name="T22" fmla="*/ 607 w 607"/>
                <a:gd name="T23" fmla="*/ 23 h 409"/>
                <a:gd name="T24" fmla="*/ 600 w 607"/>
                <a:gd name="T25" fmla="*/ 7 h 409"/>
                <a:gd name="T26" fmla="*/ 304 w 607"/>
                <a:gd name="T27" fmla="*/ 400 h 409"/>
                <a:gd name="T28" fmla="*/ 293 w 607"/>
                <a:gd name="T29" fmla="*/ 390 h 409"/>
                <a:gd name="T30" fmla="*/ 304 w 607"/>
                <a:gd name="T31" fmla="*/ 379 h 409"/>
                <a:gd name="T32" fmla="*/ 314 w 607"/>
                <a:gd name="T33" fmla="*/ 390 h 409"/>
                <a:gd name="T34" fmla="*/ 304 w 607"/>
                <a:gd name="T35" fmla="*/ 400 h 409"/>
                <a:gd name="T36" fmla="*/ 567 w 607"/>
                <a:gd name="T37" fmla="*/ 370 h 409"/>
                <a:gd name="T38" fmla="*/ 40 w 607"/>
                <a:gd name="T39" fmla="*/ 370 h 409"/>
                <a:gd name="T40" fmla="*/ 40 w 607"/>
                <a:gd name="T41" fmla="*/ 40 h 409"/>
                <a:gd name="T42" fmla="*/ 567 w 607"/>
                <a:gd name="T43" fmla="*/ 40 h 409"/>
                <a:gd name="T44" fmla="*/ 567 w 607"/>
                <a:gd name="T45" fmla="*/ 37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7" h="409">
                  <a:moveTo>
                    <a:pt x="600" y="7"/>
                  </a:moveTo>
                  <a:cubicBezTo>
                    <a:pt x="596" y="2"/>
                    <a:pt x="590" y="0"/>
                    <a:pt x="58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386"/>
                    <a:pt x="0" y="386"/>
                    <a:pt x="0" y="386"/>
                  </a:cubicBezTo>
                  <a:cubicBezTo>
                    <a:pt x="0" y="392"/>
                    <a:pt x="2" y="398"/>
                    <a:pt x="7" y="403"/>
                  </a:cubicBezTo>
                  <a:cubicBezTo>
                    <a:pt x="11" y="407"/>
                    <a:pt x="17" y="409"/>
                    <a:pt x="23" y="409"/>
                  </a:cubicBezTo>
                  <a:cubicBezTo>
                    <a:pt x="584" y="409"/>
                    <a:pt x="584" y="409"/>
                    <a:pt x="584" y="409"/>
                  </a:cubicBezTo>
                  <a:cubicBezTo>
                    <a:pt x="590" y="409"/>
                    <a:pt x="596" y="407"/>
                    <a:pt x="600" y="403"/>
                  </a:cubicBezTo>
                  <a:cubicBezTo>
                    <a:pt x="605" y="398"/>
                    <a:pt x="607" y="392"/>
                    <a:pt x="607" y="386"/>
                  </a:cubicBezTo>
                  <a:cubicBezTo>
                    <a:pt x="607" y="23"/>
                    <a:pt x="607" y="23"/>
                    <a:pt x="607" y="23"/>
                  </a:cubicBezTo>
                  <a:cubicBezTo>
                    <a:pt x="607" y="17"/>
                    <a:pt x="605" y="11"/>
                    <a:pt x="600" y="7"/>
                  </a:cubicBezTo>
                  <a:close/>
                  <a:moveTo>
                    <a:pt x="304" y="400"/>
                  </a:moveTo>
                  <a:cubicBezTo>
                    <a:pt x="298" y="400"/>
                    <a:pt x="293" y="395"/>
                    <a:pt x="293" y="390"/>
                  </a:cubicBezTo>
                  <a:cubicBezTo>
                    <a:pt x="293" y="384"/>
                    <a:pt x="298" y="379"/>
                    <a:pt x="304" y="379"/>
                  </a:cubicBezTo>
                  <a:cubicBezTo>
                    <a:pt x="309" y="379"/>
                    <a:pt x="314" y="384"/>
                    <a:pt x="314" y="390"/>
                  </a:cubicBezTo>
                  <a:cubicBezTo>
                    <a:pt x="314" y="395"/>
                    <a:pt x="309" y="400"/>
                    <a:pt x="304" y="400"/>
                  </a:cubicBezTo>
                  <a:close/>
                  <a:moveTo>
                    <a:pt x="567" y="370"/>
                  </a:moveTo>
                  <a:cubicBezTo>
                    <a:pt x="40" y="370"/>
                    <a:pt x="40" y="370"/>
                    <a:pt x="40" y="37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567" y="40"/>
                    <a:pt x="567" y="40"/>
                    <a:pt x="567" y="40"/>
                  </a:cubicBezTo>
                  <a:lnTo>
                    <a:pt x="567" y="3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44"/>
            <p:cNvSpPr>
              <a:spLocks noEditPoints="1"/>
            </p:cNvSpPr>
            <p:nvPr/>
          </p:nvSpPr>
          <p:spPr bwMode="auto">
            <a:xfrm>
              <a:off x="5827" y="1118"/>
              <a:ext cx="227" cy="509"/>
            </a:xfrm>
            <a:custGeom>
              <a:avLst/>
              <a:gdLst>
                <a:gd name="T0" fmla="*/ 200 w 239"/>
                <a:gd name="T1" fmla="*/ 150 h 533"/>
                <a:gd name="T2" fmla="*/ 85 w 239"/>
                <a:gd name="T3" fmla="*/ 150 h 533"/>
                <a:gd name="T4" fmla="*/ 85 w 239"/>
                <a:gd name="T5" fmla="*/ 442 h 533"/>
                <a:gd name="T6" fmla="*/ 73 w 239"/>
                <a:gd name="T7" fmla="*/ 471 h 533"/>
                <a:gd name="T8" fmla="*/ 45 w 239"/>
                <a:gd name="T9" fmla="*/ 482 h 533"/>
                <a:gd name="T10" fmla="*/ 0 w 239"/>
                <a:gd name="T11" fmla="*/ 482 h 533"/>
                <a:gd name="T12" fmla="*/ 0 w 239"/>
                <a:gd name="T13" fmla="*/ 517 h 533"/>
                <a:gd name="T14" fmla="*/ 16 w 239"/>
                <a:gd name="T15" fmla="*/ 533 h 533"/>
                <a:gd name="T16" fmla="*/ 222 w 239"/>
                <a:gd name="T17" fmla="*/ 533 h 533"/>
                <a:gd name="T18" fmla="*/ 239 w 239"/>
                <a:gd name="T19" fmla="*/ 517 h 533"/>
                <a:gd name="T20" fmla="*/ 239 w 239"/>
                <a:gd name="T21" fmla="*/ 16 h 533"/>
                <a:gd name="T22" fmla="*/ 222 w 239"/>
                <a:gd name="T23" fmla="*/ 0 h 533"/>
                <a:gd name="T24" fmla="*/ 16 w 239"/>
                <a:gd name="T25" fmla="*/ 0 h 533"/>
                <a:gd name="T26" fmla="*/ 0 w 239"/>
                <a:gd name="T27" fmla="*/ 16 h 533"/>
                <a:gd name="T28" fmla="*/ 0 w 239"/>
                <a:gd name="T29" fmla="*/ 39 h 533"/>
                <a:gd name="T30" fmla="*/ 26 w 239"/>
                <a:gd name="T31" fmla="*/ 39 h 533"/>
                <a:gd name="T32" fmla="*/ 26 w 239"/>
                <a:gd name="T33" fmla="*/ 39 h 533"/>
                <a:gd name="T34" fmla="*/ 39 w 239"/>
                <a:gd name="T35" fmla="*/ 26 h 533"/>
                <a:gd name="T36" fmla="*/ 200 w 239"/>
                <a:gd name="T37" fmla="*/ 26 h 533"/>
                <a:gd name="T38" fmla="*/ 213 w 239"/>
                <a:gd name="T39" fmla="*/ 39 h 533"/>
                <a:gd name="T40" fmla="*/ 200 w 239"/>
                <a:gd name="T41" fmla="*/ 52 h 533"/>
                <a:gd name="T42" fmla="*/ 74 w 239"/>
                <a:gd name="T43" fmla="*/ 52 h 533"/>
                <a:gd name="T44" fmla="*/ 85 w 239"/>
                <a:gd name="T45" fmla="*/ 75 h 533"/>
                <a:gd name="T46" fmla="*/ 200 w 239"/>
                <a:gd name="T47" fmla="*/ 75 h 533"/>
                <a:gd name="T48" fmla="*/ 213 w 239"/>
                <a:gd name="T49" fmla="*/ 88 h 533"/>
                <a:gd name="T50" fmla="*/ 200 w 239"/>
                <a:gd name="T51" fmla="*/ 101 h 533"/>
                <a:gd name="T52" fmla="*/ 85 w 239"/>
                <a:gd name="T53" fmla="*/ 101 h 533"/>
                <a:gd name="T54" fmla="*/ 85 w 239"/>
                <a:gd name="T55" fmla="*/ 125 h 533"/>
                <a:gd name="T56" fmla="*/ 200 w 239"/>
                <a:gd name="T57" fmla="*/ 125 h 533"/>
                <a:gd name="T58" fmla="*/ 213 w 239"/>
                <a:gd name="T59" fmla="*/ 138 h 533"/>
                <a:gd name="T60" fmla="*/ 200 w 239"/>
                <a:gd name="T61" fmla="*/ 150 h 533"/>
                <a:gd name="T62" fmla="*/ 126 w 239"/>
                <a:gd name="T63" fmla="*/ 448 h 533"/>
                <a:gd name="T64" fmla="*/ 119 w 239"/>
                <a:gd name="T65" fmla="*/ 454 h 533"/>
                <a:gd name="T66" fmla="*/ 113 w 239"/>
                <a:gd name="T67" fmla="*/ 448 h 533"/>
                <a:gd name="T68" fmla="*/ 113 w 239"/>
                <a:gd name="T69" fmla="*/ 428 h 533"/>
                <a:gd name="T70" fmla="*/ 119 w 239"/>
                <a:gd name="T71" fmla="*/ 422 h 533"/>
                <a:gd name="T72" fmla="*/ 126 w 239"/>
                <a:gd name="T73" fmla="*/ 428 h 533"/>
                <a:gd name="T74" fmla="*/ 126 w 239"/>
                <a:gd name="T75" fmla="*/ 448 h 533"/>
                <a:gd name="T76" fmla="*/ 119 w 239"/>
                <a:gd name="T77" fmla="*/ 399 h 533"/>
                <a:gd name="T78" fmla="*/ 100 w 239"/>
                <a:gd name="T79" fmla="*/ 380 h 533"/>
                <a:gd name="T80" fmla="*/ 119 w 239"/>
                <a:gd name="T81" fmla="*/ 361 h 533"/>
                <a:gd name="T82" fmla="*/ 139 w 239"/>
                <a:gd name="T83" fmla="*/ 380 h 533"/>
                <a:gd name="T84" fmla="*/ 119 w 239"/>
                <a:gd name="T85" fmla="*/ 399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9" h="533">
                  <a:moveTo>
                    <a:pt x="200" y="150"/>
                  </a:moveTo>
                  <a:cubicBezTo>
                    <a:pt x="85" y="150"/>
                    <a:pt x="85" y="150"/>
                    <a:pt x="85" y="150"/>
                  </a:cubicBezTo>
                  <a:cubicBezTo>
                    <a:pt x="85" y="442"/>
                    <a:pt x="85" y="442"/>
                    <a:pt x="85" y="442"/>
                  </a:cubicBezTo>
                  <a:cubicBezTo>
                    <a:pt x="85" y="453"/>
                    <a:pt x="81" y="463"/>
                    <a:pt x="73" y="471"/>
                  </a:cubicBezTo>
                  <a:cubicBezTo>
                    <a:pt x="66" y="478"/>
                    <a:pt x="56" y="482"/>
                    <a:pt x="45" y="482"/>
                  </a:cubicBezTo>
                  <a:cubicBezTo>
                    <a:pt x="0" y="482"/>
                    <a:pt x="0" y="482"/>
                    <a:pt x="0" y="482"/>
                  </a:cubicBezTo>
                  <a:cubicBezTo>
                    <a:pt x="0" y="517"/>
                    <a:pt x="0" y="517"/>
                    <a:pt x="0" y="517"/>
                  </a:cubicBezTo>
                  <a:cubicBezTo>
                    <a:pt x="0" y="526"/>
                    <a:pt x="7" y="533"/>
                    <a:pt x="16" y="533"/>
                  </a:cubicBezTo>
                  <a:cubicBezTo>
                    <a:pt x="222" y="533"/>
                    <a:pt x="222" y="533"/>
                    <a:pt x="222" y="533"/>
                  </a:cubicBezTo>
                  <a:cubicBezTo>
                    <a:pt x="231" y="533"/>
                    <a:pt x="239" y="526"/>
                    <a:pt x="239" y="517"/>
                  </a:cubicBezTo>
                  <a:cubicBezTo>
                    <a:pt x="239" y="16"/>
                    <a:pt x="239" y="16"/>
                    <a:pt x="239" y="16"/>
                  </a:cubicBezTo>
                  <a:cubicBezTo>
                    <a:pt x="239" y="8"/>
                    <a:pt x="231" y="0"/>
                    <a:pt x="22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6" y="32"/>
                    <a:pt x="32" y="26"/>
                    <a:pt x="39" y="26"/>
                  </a:cubicBezTo>
                  <a:cubicBezTo>
                    <a:pt x="200" y="26"/>
                    <a:pt x="200" y="26"/>
                    <a:pt x="200" y="26"/>
                  </a:cubicBezTo>
                  <a:cubicBezTo>
                    <a:pt x="207" y="26"/>
                    <a:pt x="213" y="32"/>
                    <a:pt x="213" y="39"/>
                  </a:cubicBezTo>
                  <a:cubicBezTo>
                    <a:pt x="213" y="46"/>
                    <a:pt x="207" y="52"/>
                    <a:pt x="200" y="52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80" y="58"/>
                    <a:pt x="84" y="67"/>
                    <a:pt x="85" y="75"/>
                  </a:cubicBezTo>
                  <a:cubicBezTo>
                    <a:pt x="200" y="75"/>
                    <a:pt x="200" y="75"/>
                    <a:pt x="200" y="75"/>
                  </a:cubicBezTo>
                  <a:cubicBezTo>
                    <a:pt x="207" y="75"/>
                    <a:pt x="213" y="81"/>
                    <a:pt x="213" y="88"/>
                  </a:cubicBezTo>
                  <a:cubicBezTo>
                    <a:pt x="213" y="95"/>
                    <a:pt x="207" y="101"/>
                    <a:pt x="200" y="101"/>
                  </a:cubicBezTo>
                  <a:cubicBezTo>
                    <a:pt x="85" y="101"/>
                    <a:pt x="85" y="101"/>
                    <a:pt x="85" y="101"/>
                  </a:cubicBezTo>
                  <a:cubicBezTo>
                    <a:pt x="85" y="125"/>
                    <a:pt x="85" y="125"/>
                    <a:pt x="85" y="125"/>
                  </a:cubicBezTo>
                  <a:cubicBezTo>
                    <a:pt x="200" y="125"/>
                    <a:pt x="200" y="125"/>
                    <a:pt x="200" y="125"/>
                  </a:cubicBezTo>
                  <a:cubicBezTo>
                    <a:pt x="207" y="125"/>
                    <a:pt x="213" y="131"/>
                    <a:pt x="213" y="138"/>
                  </a:cubicBezTo>
                  <a:cubicBezTo>
                    <a:pt x="213" y="145"/>
                    <a:pt x="207" y="150"/>
                    <a:pt x="200" y="150"/>
                  </a:cubicBezTo>
                  <a:close/>
                  <a:moveTo>
                    <a:pt x="126" y="448"/>
                  </a:moveTo>
                  <a:cubicBezTo>
                    <a:pt x="126" y="451"/>
                    <a:pt x="123" y="454"/>
                    <a:pt x="119" y="454"/>
                  </a:cubicBezTo>
                  <a:cubicBezTo>
                    <a:pt x="116" y="454"/>
                    <a:pt x="113" y="451"/>
                    <a:pt x="113" y="448"/>
                  </a:cubicBezTo>
                  <a:cubicBezTo>
                    <a:pt x="113" y="428"/>
                    <a:pt x="113" y="428"/>
                    <a:pt x="113" y="428"/>
                  </a:cubicBezTo>
                  <a:cubicBezTo>
                    <a:pt x="113" y="425"/>
                    <a:pt x="116" y="422"/>
                    <a:pt x="119" y="422"/>
                  </a:cubicBezTo>
                  <a:cubicBezTo>
                    <a:pt x="123" y="422"/>
                    <a:pt x="126" y="425"/>
                    <a:pt x="126" y="428"/>
                  </a:cubicBezTo>
                  <a:lnTo>
                    <a:pt x="126" y="448"/>
                  </a:lnTo>
                  <a:close/>
                  <a:moveTo>
                    <a:pt x="119" y="399"/>
                  </a:moveTo>
                  <a:cubicBezTo>
                    <a:pt x="109" y="399"/>
                    <a:pt x="100" y="391"/>
                    <a:pt x="100" y="380"/>
                  </a:cubicBezTo>
                  <a:cubicBezTo>
                    <a:pt x="100" y="370"/>
                    <a:pt x="109" y="361"/>
                    <a:pt x="119" y="361"/>
                  </a:cubicBezTo>
                  <a:cubicBezTo>
                    <a:pt x="130" y="361"/>
                    <a:pt x="139" y="370"/>
                    <a:pt x="139" y="380"/>
                  </a:cubicBezTo>
                  <a:cubicBezTo>
                    <a:pt x="139" y="391"/>
                    <a:pt x="130" y="399"/>
                    <a:pt x="119" y="3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45"/>
            <p:cNvSpPr/>
            <p:nvPr/>
          </p:nvSpPr>
          <p:spPr bwMode="auto">
            <a:xfrm>
              <a:off x="5806" y="1097"/>
              <a:ext cx="269" cy="567"/>
            </a:xfrm>
            <a:custGeom>
              <a:avLst/>
              <a:gdLst>
                <a:gd name="T0" fmla="*/ 244 w 283"/>
                <a:gd name="T1" fmla="*/ 0 h 594"/>
                <a:gd name="T2" fmla="*/ 38 w 283"/>
                <a:gd name="T3" fmla="*/ 0 h 594"/>
                <a:gd name="T4" fmla="*/ 0 w 283"/>
                <a:gd name="T5" fmla="*/ 38 h 594"/>
                <a:gd name="T6" fmla="*/ 0 w 283"/>
                <a:gd name="T7" fmla="*/ 61 h 594"/>
                <a:gd name="T8" fmla="*/ 16 w 283"/>
                <a:gd name="T9" fmla="*/ 61 h 594"/>
                <a:gd name="T10" fmla="*/ 16 w 283"/>
                <a:gd name="T11" fmla="*/ 38 h 594"/>
                <a:gd name="T12" fmla="*/ 38 w 283"/>
                <a:gd name="T13" fmla="*/ 16 h 594"/>
                <a:gd name="T14" fmla="*/ 244 w 283"/>
                <a:gd name="T15" fmla="*/ 16 h 594"/>
                <a:gd name="T16" fmla="*/ 267 w 283"/>
                <a:gd name="T17" fmla="*/ 38 h 594"/>
                <a:gd name="T18" fmla="*/ 267 w 283"/>
                <a:gd name="T19" fmla="*/ 539 h 594"/>
                <a:gd name="T20" fmla="*/ 244 w 283"/>
                <a:gd name="T21" fmla="*/ 562 h 594"/>
                <a:gd name="T22" fmla="*/ 38 w 283"/>
                <a:gd name="T23" fmla="*/ 562 h 594"/>
                <a:gd name="T24" fmla="*/ 16 w 283"/>
                <a:gd name="T25" fmla="*/ 539 h 594"/>
                <a:gd name="T26" fmla="*/ 16 w 283"/>
                <a:gd name="T27" fmla="*/ 504 h 594"/>
                <a:gd name="T28" fmla="*/ 0 w 283"/>
                <a:gd name="T29" fmla="*/ 504 h 594"/>
                <a:gd name="T30" fmla="*/ 0 w 283"/>
                <a:gd name="T31" fmla="*/ 539 h 594"/>
                <a:gd name="T32" fmla="*/ 38 w 283"/>
                <a:gd name="T33" fmla="*/ 578 h 594"/>
                <a:gd name="T34" fmla="*/ 51 w 283"/>
                <a:gd name="T35" fmla="*/ 578 h 594"/>
                <a:gd name="T36" fmla="*/ 51 w 283"/>
                <a:gd name="T37" fmla="*/ 581 h 594"/>
                <a:gd name="T38" fmla="*/ 55 w 283"/>
                <a:gd name="T39" fmla="*/ 590 h 594"/>
                <a:gd name="T40" fmla="*/ 64 w 283"/>
                <a:gd name="T41" fmla="*/ 594 h 594"/>
                <a:gd name="T42" fmla="*/ 71 w 283"/>
                <a:gd name="T43" fmla="*/ 594 h 594"/>
                <a:gd name="T44" fmla="*/ 80 w 283"/>
                <a:gd name="T45" fmla="*/ 590 h 594"/>
                <a:gd name="T46" fmla="*/ 83 w 283"/>
                <a:gd name="T47" fmla="*/ 581 h 594"/>
                <a:gd name="T48" fmla="*/ 83 w 283"/>
                <a:gd name="T49" fmla="*/ 578 h 594"/>
                <a:gd name="T50" fmla="*/ 199 w 283"/>
                <a:gd name="T51" fmla="*/ 578 h 594"/>
                <a:gd name="T52" fmla="*/ 199 w 283"/>
                <a:gd name="T53" fmla="*/ 581 h 594"/>
                <a:gd name="T54" fmla="*/ 203 w 283"/>
                <a:gd name="T55" fmla="*/ 590 h 594"/>
                <a:gd name="T56" fmla="*/ 212 w 283"/>
                <a:gd name="T57" fmla="*/ 594 h 594"/>
                <a:gd name="T58" fmla="*/ 218 w 283"/>
                <a:gd name="T59" fmla="*/ 594 h 594"/>
                <a:gd name="T60" fmla="*/ 227 w 283"/>
                <a:gd name="T61" fmla="*/ 590 h 594"/>
                <a:gd name="T62" fmla="*/ 231 w 283"/>
                <a:gd name="T63" fmla="*/ 581 h 594"/>
                <a:gd name="T64" fmla="*/ 231 w 283"/>
                <a:gd name="T65" fmla="*/ 578 h 594"/>
                <a:gd name="T66" fmla="*/ 244 w 283"/>
                <a:gd name="T67" fmla="*/ 578 h 594"/>
                <a:gd name="T68" fmla="*/ 283 w 283"/>
                <a:gd name="T69" fmla="*/ 539 h 594"/>
                <a:gd name="T70" fmla="*/ 283 w 283"/>
                <a:gd name="T71" fmla="*/ 38 h 594"/>
                <a:gd name="T72" fmla="*/ 244 w 283"/>
                <a:gd name="T7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3" h="594">
                  <a:moveTo>
                    <a:pt x="244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26"/>
                    <a:pt x="26" y="16"/>
                    <a:pt x="38" y="16"/>
                  </a:cubicBezTo>
                  <a:cubicBezTo>
                    <a:pt x="244" y="16"/>
                    <a:pt x="244" y="16"/>
                    <a:pt x="244" y="16"/>
                  </a:cubicBezTo>
                  <a:cubicBezTo>
                    <a:pt x="257" y="16"/>
                    <a:pt x="267" y="26"/>
                    <a:pt x="267" y="38"/>
                  </a:cubicBezTo>
                  <a:cubicBezTo>
                    <a:pt x="267" y="539"/>
                    <a:pt x="267" y="539"/>
                    <a:pt x="267" y="539"/>
                  </a:cubicBezTo>
                  <a:cubicBezTo>
                    <a:pt x="267" y="552"/>
                    <a:pt x="257" y="562"/>
                    <a:pt x="244" y="562"/>
                  </a:cubicBezTo>
                  <a:cubicBezTo>
                    <a:pt x="38" y="562"/>
                    <a:pt x="38" y="562"/>
                    <a:pt x="38" y="562"/>
                  </a:cubicBezTo>
                  <a:cubicBezTo>
                    <a:pt x="26" y="562"/>
                    <a:pt x="16" y="552"/>
                    <a:pt x="16" y="539"/>
                  </a:cubicBezTo>
                  <a:cubicBezTo>
                    <a:pt x="16" y="504"/>
                    <a:pt x="16" y="504"/>
                    <a:pt x="16" y="504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0" y="560"/>
                    <a:pt x="17" y="578"/>
                    <a:pt x="38" y="578"/>
                  </a:cubicBezTo>
                  <a:cubicBezTo>
                    <a:pt x="51" y="578"/>
                    <a:pt x="51" y="578"/>
                    <a:pt x="51" y="578"/>
                  </a:cubicBezTo>
                  <a:cubicBezTo>
                    <a:pt x="51" y="581"/>
                    <a:pt x="51" y="581"/>
                    <a:pt x="51" y="581"/>
                  </a:cubicBezTo>
                  <a:cubicBezTo>
                    <a:pt x="51" y="584"/>
                    <a:pt x="53" y="588"/>
                    <a:pt x="55" y="590"/>
                  </a:cubicBezTo>
                  <a:cubicBezTo>
                    <a:pt x="58" y="593"/>
                    <a:pt x="61" y="594"/>
                    <a:pt x="64" y="594"/>
                  </a:cubicBezTo>
                  <a:cubicBezTo>
                    <a:pt x="71" y="594"/>
                    <a:pt x="71" y="594"/>
                    <a:pt x="71" y="594"/>
                  </a:cubicBezTo>
                  <a:cubicBezTo>
                    <a:pt x="74" y="594"/>
                    <a:pt x="77" y="593"/>
                    <a:pt x="80" y="590"/>
                  </a:cubicBezTo>
                  <a:cubicBezTo>
                    <a:pt x="82" y="588"/>
                    <a:pt x="83" y="584"/>
                    <a:pt x="83" y="581"/>
                  </a:cubicBezTo>
                  <a:cubicBezTo>
                    <a:pt x="83" y="578"/>
                    <a:pt x="83" y="578"/>
                    <a:pt x="83" y="578"/>
                  </a:cubicBezTo>
                  <a:cubicBezTo>
                    <a:pt x="199" y="578"/>
                    <a:pt x="199" y="578"/>
                    <a:pt x="199" y="578"/>
                  </a:cubicBezTo>
                  <a:cubicBezTo>
                    <a:pt x="199" y="581"/>
                    <a:pt x="199" y="581"/>
                    <a:pt x="199" y="581"/>
                  </a:cubicBezTo>
                  <a:cubicBezTo>
                    <a:pt x="199" y="584"/>
                    <a:pt x="200" y="588"/>
                    <a:pt x="203" y="590"/>
                  </a:cubicBezTo>
                  <a:cubicBezTo>
                    <a:pt x="205" y="593"/>
                    <a:pt x="209" y="594"/>
                    <a:pt x="212" y="594"/>
                  </a:cubicBezTo>
                  <a:cubicBezTo>
                    <a:pt x="218" y="594"/>
                    <a:pt x="218" y="594"/>
                    <a:pt x="218" y="594"/>
                  </a:cubicBezTo>
                  <a:cubicBezTo>
                    <a:pt x="222" y="594"/>
                    <a:pt x="225" y="593"/>
                    <a:pt x="227" y="590"/>
                  </a:cubicBezTo>
                  <a:cubicBezTo>
                    <a:pt x="230" y="588"/>
                    <a:pt x="231" y="584"/>
                    <a:pt x="231" y="581"/>
                  </a:cubicBezTo>
                  <a:cubicBezTo>
                    <a:pt x="231" y="578"/>
                    <a:pt x="231" y="578"/>
                    <a:pt x="231" y="578"/>
                  </a:cubicBezTo>
                  <a:cubicBezTo>
                    <a:pt x="244" y="578"/>
                    <a:pt x="244" y="578"/>
                    <a:pt x="244" y="578"/>
                  </a:cubicBezTo>
                  <a:cubicBezTo>
                    <a:pt x="266" y="578"/>
                    <a:pt x="283" y="560"/>
                    <a:pt x="283" y="539"/>
                  </a:cubicBezTo>
                  <a:cubicBezTo>
                    <a:pt x="283" y="38"/>
                    <a:pt x="283" y="38"/>
                    <a:pt x="283" y="38"/>
                  </a:cubicBezTo>
                  <a:cubicBezTo>
                    <a:pt x="283" y="17"/>
                    <a:pt x="266" y="0"/>
                    <a:pt x="2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46"/>
            <p:cNvSpPr/>
            <p:nvPr/>
          </p:nvSpPr>
          <p:spPr bwMode="auto">
            <a:xfrm>
              <a:off x="5545" y="1315"/>
              <a:ext cx="114" cy="143"/>
            </a:xfrm>
            <a:custGeom>
              <a:avLst/>
              <a:gdLst>
                <a:gd name="T0" fmla="*/ 117 w 120"/>
                <a:gd name="T1" fmla="*/ 54 h 150"/>
                <a:gd name="T2" fmla="*/ 108 w 120"/>
                <a:gd name="T3" fmla="*/ 50 h 150"/>
                <a:gd name="T4" fmla="*/ 99 w 120"/>
                <a:gd name="T5" fmla="*/ 54 h 150"/>
                <a:gd name="T6" fmla="*/ 96 w 120"/>
                <a:gd name="T7" fmla="*/ 48 h 150"/>
                <a:gd name="T8" fmla="*/ 87 w 120"/>
                <a:gd name="T9" fmla="*/ 44 h 150"/>
                <a:gd name="T10" fmla="*/ 78 w 120"/>
                <a:gd name="T11" fmla="*/ 48 h 150"/>
                <a:gd name="T12" fmla="*/ 75 w 120"/>
                <a:gd name="T13" fmla="*/ 42 h 150"/>
                <a:gd name="T14" fmla="*/ 66 w 120"/>
                <a:gd name="T15" fmla="*/ 38 h 150"/>
                <a:gd name="T16" fmla="*/ 58 w 120"/>
                <a:gd name="T17" fmla="*/ 41 h 150"/>
                <a:gd name="T18" fmla="*/ 58 w 120"/>
                <a:gd name="T19" fmla="*/ 13 h 150"/>
                <a:gd name="T20" fmla="*/ 54 w 120"/>
                <a:gd name="T21" fmla="*/ 4 h 150"/>
                <a:gd name="T22" fmla="*/ 45 w 120"/>
                <a:gd name="T23" fmla="*/ 0 h 150"/>
                <a:gd name="T24" fmla="*/ 36 w 120"/>
                <a:gd name="T25" fmla="*/ 4 h 150"/>
                <a:gd name="T26" fmla="*/ 33 w 120"/>
                <a:gd name="T27" fmla="*/ 13 h 150"/>
                <a:gd name="T28" fmla="*/ 33 w 120"/>
                <a:gd name="T29" fmla="*/ 84 h 150"/>
                <a:gd name="T30" fmla="*/ 23 w 120"/>
                <a:gd name="T31" fmla="*/ 73 h 150"/>
                <a:gd name="T32" fmla="*/ 15 w 120"/>
                <a:gd name="T33" fmla="*/ 69 h 150"/>
                <a:gd name="T34" fmla="*/ 14 w 120"/>
                <a:gd name="T35" fmla="*/ 69 h 150"/>
                <a:gd name="T36" fmla="*/ 6 w 120"/>
                <a:gd name="T37" fmla="*/ 72 h 150"/>
                <a:gd name="T38" fmla="*/ 5 w 120"/>
                <a:gd name="T39" fmla="*/ 73 h 150"/>
                <a:gd name="T40" fmla="*/ 1 w 120"/>
                <a:gd name="T41" fmla="*/ 81 h 150"/>
                <a:gd name="T42" fmla="*/ 3 w 120"/>
                <a:gd name="T43" fmla="*/ 90 h 150"/>
                <a:gd name="T44" fmla="*/ 37 w 120"/>
                <a:gd name="T45" fmla="*/ 137 h 150"/>
                <a:gd name="T46" fmla="*/ 41 w 120"/>
                <a:gd name="T47" fmla="*/ 146 h 150"/>
                <a:gd name="T48" fmla="*/ 52 w 120"/>
                <a:gd name="T49" fmla="*/ 150 h 150"/>
                <a:gd name="T50" fmla="*/ 95 w 120"/>
                <a:gd name="T51" fmla="*/ 150 h 150"/>
                <a:gd name="T52" fmla="*/ 105 w 120"/>
                <a:gd name="T53" fmla="*/ 146 h 150"/>
                <a:gd name="T54" fmla="*/ 110 w 120"/>
                <a:gd name="T55" fmla="*/ 136 h 150"/>
                <a:gd name="T56" fmla="*/ 118 w 120"/>
                <a:gd name="T57" fmla="*/ 108 h 150"/>
                <a:gd name="T58" fmla="*/ 120 w 120"/>
                <a:gd name="T59" fmla="*/ 101 h 150"/>
                <a:gd name="T60" fmla="*/ 120 w 120"/>
                <a:gd name="T61" fmla="*/ 94 h 150"/>
                <a:gd name="T62" fmla="*/ 120 w 120"/>
                <a:gd name="T63" fmla="*/ 63 h 150"/>
                <a:gd name="T64" fmla="*/ 117 w 120"/>
                <a:gd name="T65" fmla="*/ 5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" h="150">
                  <a:moveTo>
                    <a:pt x="117" y="54"/>
                  </a:moveTo>
                  <a:cubicBezTo>
                    <a:pt x="114" y="52"/>
                    <a:pt x="111" y="50"/>
                    <a:pt x="108" y="50"/>
                  </a:cubicBezTo>
                  <a:cubicBezTo>
                    <a:pt x="104" y="50"/>
                    <a:pt x="101" y="51"/>
                    <a:pt x="99" y="54"/>
                  </a:cubicBezTo>
                  <a:cubicBezTo>
                    <a:pt x="98" y="52"/>
                    <a:pt x="97" y="50"/>
                    <a:pt x="96" y="48"/>
                  </a:cubicBezTo>
                  <a:cubicBezTo>
                    <a:pt x="93" y="46"/>
                    <a:pt x="90" y="44"/>
                    <a:pt x="87" y="44"/>
                  </a:cubicBezTo>
                  <a:cubicBezTo>
                    <a:pt x="83" y="44"/>
                    <a:pt x="80" y="46"/>
                    <a:pt x="78" y="48"/>
                  </a:cubicBezTo>
                  <a:cubicBezTo>
                    <a:pt x="77" y="46"/>
                    <a:pt x="76" y="44"/>
                    <a:pt x="75" y="42"/>
                  </a:cubicBezTo>
                  <a:cubicBezTo>
                    <a:pt x="72" y="40"/>
                    <a:pt x="69" y="38"/>
                    <a:pt x="66" y="38"/>
                  </a:cubicBezTo>
                  <a:cubicBezTo>
                    <a:pt x="63" y="38"/>
                    <a:pt x="60" y="39"/>
                    <a:pt x="58" y="41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9"/>
                    <a:pt x="56" y="6"/>
                    <a:pt x="54" y="4"/>
                  </a:cubicBezTo>
                  <a:cubicBezTo>
                    <a:pt x="52" y="1"/>
                    <a:pt x="49" y="0"/>
                    <a:pt x="45" y="0"/>
                  </a:cubicBezTo>
                  <a:cubicBezTo>
                    <a:pt x="42" y="0"/>
                    <a:pt x="39" y="1"/>
                    <a:pt x="36" y="4"/>
                  </a:cubicBezTo>
                  <a:cubicBezTo>
                    <a:pt x="34" y="6"/>
                    <a:pt x="33" y="9"/>
                    <a:pt x="33" y="13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21" y="71"/>
                    <a:pt x="18" y="70"/>
                    <a:pt x="15" y="69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1" y="69"/>
                    <a:pt x="8" y="70"/>
                    <a:pt x="6" y="72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3" y="75"/>
                    <a:pt x="1" y="78"/>
                    <a:pt x="1" y="81"/>
                  </a:cubicBezTo>
                  <a:cubicBezTo>
                    <a:pt x="0" y="84"/>
                    <a:pt x="1" y="87"/>
                    <a:pt x="3" y="90"/>
                  </a:cubicBezTo>
                  <a:cubicBezTo>
                    <a:pt x="37" y="137"/>
                    <a:pt x="37" y="137"/>
                    <a:pt x="37" y="137"/>
                  </a:cubicBezTo>
                  <a:cubicBezTo>
                    <a:pt x="37" y="141"/>
                    <a:pt x="39" y="144"/>
                    <a:pt x="41" y="146"/>
                  </a:cubicBezTo>
                  <a:cubicBezTo>
                    <a:pt x="44" y="149"/>
                    <a:pt x="48" y="150"/>
                    <a:pt x="52" y="150"/>
                  </a:cubicBezTo>
                  <a:cubicBezTo>
                    <a:pt x="95" y="150"/>
                    <a:pt x="95" y="150"/>
                    <a:pt x="95" y="150"/>
                  </a:cubicBezTo>
                  <a:cubicBezTo>
                    <a:pt x="99" y="150"/>
                    <a:pt x="103" y="149"/>
                    <a:pt x="105" y="146"/>
                  </a:cubicBezTo>
                  <a:cubicBezTo>
                    <a:pt x="108" y="143"/>
                    <a:pt x="110" y="140"/>
                    <a:pt x="110" y="136"/>
                  </a:cubicBezTo>
                  <a:cubicBezTo>
                    <a:pt x="118" y="108"/>
                    <a:pt x="118" y="108"/>
                    <a:pt x="118" y="108"/>
                  </a:cubicBezTo>
                  <a:cubicBezTo>
                    <a:pt x="119" y="105"/>
                    <a:pt x="119" y="103"/>
                    <a:pt x="120" y="101"/>
                  </a:cubicBezTo>
                  <a:cubicBezTo>
                    <a:pt x="120" y="98"/>
                    <a:pt x="120" y="96"/>
                    <a:pt x="120" y="94"/>
                  </a:cubicBezTo>
                  <a:cubicBezTo>
                    <a:pt x="120" y="63"/>
                    <a:pt x="120" y="63"/>
                    <a:pt x="120" y="63"/>
                  </a:cubicBezTo>
                  <a:cubicBezTo>
                    <a:pt x="120" y="59"/>
                    <a:pt x="119" y="56"/>
                    <a:pt x="117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47"/>
            <p:cNvSpPr>
              <a:spLocks noEditPoints="1"/>
            </p:cNvSpPr>
            <p:nvPr/>
          </p:nvSpPr>
          <p:spPr bwMode="auto">
            <a:xfrm>
              <a:off x="5549" y="1276"/>
              <a:ext cx="78" cy="75"/>
            </a:xfrm>
            <a:custGeom>
              <a:avLst/>
              <a:gdLst>
                <a:gd name="T0" fmla="*/ 0 w 82"/>
                <a:gd name="T1" fmla="*/ 41 h 79"/>
                <a:gd name="T2" fmla="*/ 41 w 82"/>
                <a:gd name="T3" fmla="*/ 0 h 79"/>
                <a:gd name="T4" fmla="*/ 82 w 82"/>
                <a:gd name="T5" fmla="*/ 41 h 79"/>
                <a:gd name="T6" fmla="*/ 62 w 82"/>
                <a:gd name="T7" fmla="*/ 76 h 79"/>
                <a:gd name="T8" fmla="*/ 62 w 82"/>
                <a:gd name="T9" fmla="*/ 76 h 79"/>
                <a:gd name="T10" fmla="*/ 57 w 82"/>
                <a:gd name="T11" fmla="*/ 77 h 79"/>
                <a:gd name="T12" fmla="*/ 57 w 82"/>
                <a:gd name="T13" fmla="*/ 70 h 79"/>
                <a:gd name="T14" fmla="*/ 74 w 82"/>
                <a:gd name="T15" fmla="*/ 41 h 79"/>
                <a:gd name="T16" fmla="*/ 41 w 82"/>
                <a:gd name="T17" fmla="*/ 8 h 79"/>
                <a:gd name="T18" fmla="*/ 8 w 82"/>
                <a:gd name="T19" fmla="*/ 41 h 79"/>
                <a:gd name="T20" fmla="*/ 25 w 82"/>
                <a:gd name="T21" fmla="*/ 70 h 79"/>
                <a:gd name="T22" fmla="*/ 25 w 82"/>
                <a:gd name="T23" fmla="*/ 79 h 79"/>
                <a:gd name="T24" fmla="*/ 0 w 82"/>
                <a:gd name="T25" fmla="*/ 41 h 79"/>
                <a:gd name="T26" fmla="*/ 63 w 82"/>
                <a:gd name="T27" fmla="*/ 41 h 79"/>
                <a:gd name="T28" fmla="*/ 41 w 82"/>
                <a:gd name="T29" fmla="*/ 19 h 79"/>
                <a:gd name="T30" fmla="*/ 19 w 82"/>
                <a:gd name="T31" fmla="*/ 41 h 79"/>
                <a:gd name="T32" fmla="*/ 25 w 82"/>
                <a:gd name="T33" fmla="*/ 56 h 79"/>
                <a:gd name="T34" fmla="*/ 25 w 82"/>
                <a:gd name="T35" fmla="*/ 54 h 79"/>
                <a:gd name="T36" fmla="*/ 27 w 82"/>
                <a:gd name="T37" fmla="*/ 46 h 79"/>
                <a:gd name="T38" fmla="*/ 26 w 82"/>
                <a:gd name="T39" fmla="*/ 41 h 79"/>
                <a:gd name="T40" fmla="*/ 41 w 82"/>
                <a:gd name="T41" fmla="*/ 26 h 79"/>
                <a:gd name="T42" fmla="*/ 56 w 82"/>
                <a:gd name="T43" fmla="*/ 41 h 79"/>
                <a:gd name="T44" fmla="*/ 55 w 82"/>
                <a:gd name="T45" fmla="*/ 46 h 79"/>
                <a:gd name="T46" fmla="*/ 57 w 82"/>
                <a:gd name="T47" fmla="*/ 54 h 79"/>
                <a:gd name="T48" fmla="*/ 57 w 82"/>
                <a:gd name="T49" fmla="*/ 57 h 79"/>
                <a:gd name="T50" fmla="*/ 63 w 82"/>
                <a:gd name="T51" fmla="*/ 4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2" h="79">
                  <a:moveTo>
                    <a:pt x="0" y="41"/>
                  </a:moveTo>
                  <a:cubicBezTo>
                    <a:pt x="0" y="18"/>
                    <a:pt x="19" y="0"/>
                    <a:pt x="41" y="0"/>
                  </a:cubicBezTo>
                  <a:cubicBezTo>
                    <a:pt x="64" y="0"/>
                    <a:pt x="82" y="18"/>
                    <a:pt x="82" y="41"/>
                  </a:cubicBezTo>
                  <a:cubicBezTo>
                    <a:pt x="82" y="56"/>
                    <a:pt x="74" y="69"/>
                    <a:pt x="62" y="76"/>
                  </a:cubicBezTo>
                  <a:cubicBezTo>
                    <a:pt x="62" y="76"/>
                    <a:pt x="62" y="76"/>
                    <a:pt x="62" y="76"/>
                  </a:cubicBezTo>
                  <a:cubicBezTo>
                    <a:pt x="60" y="76"/>
                    <a:pt x="59" y="76"/>
                    <a:pt x="57" y="77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67" y="64"/>
                    <a:pt x="74" y="54"/>
                    <a:pt x="74" y="41"/>
                  </a:cubicBezTo>
                  <a:cubicBezTo>
                    <a:pt x="74" y="23"/>
                    <a:pt x="60" y="8"/>
                    <a:pt x="41" y="8"/>
                  </a:cubicBezTo>
                  <a:cubicBezTo>
                    <a:pt x="23" y="8"/>
                    <a:pt x="8" y="23"/>
                    <a:pt x="8" y="41"/>
                  </a:cubicBezTo>
                  <a:cubicBezTo>
                    <a:pt x="8" y="54"/>
                    <a:pt x="15" y="64"/>
                    <a:pt x="25" y="70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11" y="72"/>
                    <a:pt x="0" y="58"/>
                    <a:pt x="0" y="41"/>
                  </a:cubicBezTo>
                  <a:close/>
                  <a:moveTo>
                    <a:pt x="63" y="41"/>
                  </a:moveTo>
                  <a:cubicBezTo>
                    <a:pt x="63" y="29"/>
                    <a:pt x="53" y="19"/>
                    <a:pt x="41" y="19"/>
                  </a:cubicBezTo>
                  <a:cubicBezTo>
                    <a:pt x="29" y="19"/>
                    <a:pt x="19" y="29"/>
                    <a:pt x="19" y="41"/>
                  </a:cubicBezTo>
                  <a:cubicBezTo>
                    <a:pt x="19" y="47"/>
                    <a:pt x="21" y="52"/>
                    <a:pt x="25" y="56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5" y="51"/>
                    <a:pt x="26" y="48"/>
                    <a:pt x="27" y="46"/>
                  </a:cubicBezTo>
                  <a:cubicBezTo>
                    <a:pt x="27" y="44"/>
                    <a:pt x="26" y="43"/>
                    <a:pt x="26" y="41"/>
                  </a:cubicBezTo>
                  <a:cubicBezTo>
                    <a:pt x="26" y="33"/>
                    <a:pt x="33" y="26"/>
                    <a:pt x="41" y="26"/>
                  </a:cubicBezTo>
                  <a:cubicBezTo>
                    <a:pt x="49" y="26"/>
                    <a:pt x="56" y="33"/>
                    <a:pt x="56" y="41"/>
                  </a:cubicBezTo>
                  <a:cubicBezTo>
                    <a:pt x="56" y="43"/>
                    <a:pt x="56" y="44"/>
                    <a:pt x="55" y="46"/>
                  </a:cubicBezTo>
                  <a:cubicBezTo>
                    <a:pt x="56" y="48"/>
                    <a:pt x="57" y="51"/>
                    <a:pt x="57" y="54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61" y="53"/>
                    <a:pt x="63" y="47"/>
                    <a:pt x="63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2" name="Chevron 54"/>
          <p:cNvSpPr/>
          <p:nvPr/>
        </p:nvSpPr>
        <p:spPr bwMode="auto">
          <a:xfrm>
            <a:off x="5601295" y="1679082"/>
            <a:ext cx="803672" cy="684246"/>
          </a:xfrm>
          <a:prstGeom prst="chevron">
            <a:avLst>
              <a:gd name="adj" fmla="val 62310"/>
            </a:avLst>
          </a:prstGeom>
          <a:solidFill>
            <a:schemeClr val="bg1"/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33" name="图片 32" descr="创新创意_#333333_128_445986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2905" y="1454785"/>
            <a:ext cx="944245" cy="944245"/>
          </a:xfrm>
          <a:prstGeom prst="rect">
            <a:avLst/>
          </a:prstGeom>
        </p:spPr>
      </p:pic>
      <p:pic>
        <p:nvPicPr>
          <p:cNvPr id="37" name="图片 36" descr="问题_#333333_128_34768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660" y="1585595"/>
            <a:ext cx="766445" cy="766445"/>
          </a:xfrm>
          <a:prstGeom prst="rect">
            <a:avLst/>
          </a:prstGeom>
        </p:spPr>
      </p:pic>
      <p:sp>
        <p:nvSpPr>
          <p:cNvPr id="38" name="圆角矩形 37"/>
          <p:cNvSpPr/>
          <p:nvPr/>
        </p:nvSpPr>
        <p:spPr>
          <a:xfrm>
            <a:off x="395605" y="892175"/>
            <a:ext cx="8464550" cy="3350260"/>
          </a:xfrm>
          <a:prstGeom prst="roundRect">
            <a:avLst/>
          </a:prstGeom>
          <a:solidFill>
            <a:srgbClr val="FFFFFF"/>
          </a:solidFill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Rectangle 60"/>
          <p:cNvSpPr>
            <a:spLocks noChangeArrowheads="1"/>
          </p:cNvSpPr>
          <p:nvPr/>
        </p:nvSpPr>
        <p:spPr bwMode="auto">
          <a:xfrm>
            <a:off x="697230" y="1152525"/>
            <a:ext cx="7861935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algn="just">
              <a:lnSpc>
                <a:spcPct val="125000"/>
              </a:lnSpc>
              <a:spcBef>
                <a:spcPct val="0"/>
              </a:spcBef>
            </a:pPr>
            <a:r>
              <a:rPr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请求帧格式</a:t>
            </a:r>
            <a:r>
              <a:rPr 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</a:t>
            </a:r>
            <a:endParaRPr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  <a:spcBef>
                <a:spcPct val="0"/>
              </a:spcBef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“from”  </a:t>
            </a:r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int类型 0 表示单片机 1表示服务端 2表示客户端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  <a:spcBef>
                <a:spcPct val="0"/>
              </a:spcBef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“ID”	</a:t>
            </a:r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string类型 表示设备特定的序号  用此字段可实现客户端绑定特定单片机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  <a:spcBef>
                <a:spcPct val="0"/>
              </a:spcBef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“time“   </a:t>
            </a:r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int 类型 表示想要数据离现在的时间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  <a:spcBef>
                <a:spcPct val="0"/>
              </a:spcBef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“k“</a:t>
            </a:r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专门用于关键字，表示想要的top 	k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  <a:spcBef>
                <a:spcPct val="0"/>
              </a:spcBef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“order“</a:t>
            </a:r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string类型 表示此次请求的目的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  <a:spcBef>
                <a:spcPct val="0"/>
              </a:spcBef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“data”   </a:t>
            </a:r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string 类型 用于传输一些信息比如文件上传时的文件名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  <a:spcBef>
                <a:spcPct val="0"/>
              </a:spcBef>
            </a:pP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  <a:spcBef>
                <a:spcPct val="0"/>
              </a:spcBef>
            </a:pPr>
            <a:r>
              <a:rPr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具体请求举例</a:t>
            </a:r>
            <a:r>
              <a:rPr 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{"data":"","from":0,"ID":"123","time":0,"k":0,"order":"219"}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rism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5" grpId="0"/>
      <p:bldP spid="38" grpId="0" bldLvl="0" animBg="1"/>
      <p:bldP spid="39" grpId="0"/>
      <p:bldP spid="7" grpId="0" animBg="1"/>
      <p:bldP spid="10" grpId="0"/>
      <p:bldP spid="11" grpId="0"/>
      <p:bldP spid="12" grpId="0"/>
      <p:bldP spid="9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08957" y="206330"/>
            <a:ext cx="7670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展望</a:t>
            </a:r>
            <a:endParaRPr lang="zh-CN" altLang="en-US" sz="20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73726" y="237108"/>
            <a:ext cx="257492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LOOK INTO THE FUTURE</a:t>
            </a:r>
            <a:endParaRPr lang="zh-CN" altLang="en-US" sz="16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339752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93" y="2029952"/>
            <a:ext cx="996853" cy="994535"/>
          </a:xfrm>
          <a:prstGeom prst="ellips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</p:pic>
      <p:sp>
        <p:nvSpPr>
          <p:cNvPr id="8" name="矩形 7"/>
          <p:cNvSpPr/>
          <p:nvPr/>
        </p:nvSpPr>
        <p:spPr>
          <a:xfrm>
            <a:off x="0" y="3521806"/>
            <a:ext cx="9144000" cy="113238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513" y="2474076"/>
            <a:ext cx="671139" cy="673738"/>
          </a:xfrm>
          <a:prstGeom prst="ellips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603" y="1977328"/>
            <a:ext cx="688524" cy="664608"/>
          </a:xfrm>
          <a:prstGeom prst="ellips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754" y="1437813"/>
            <a:ext cx="1147541" cy="1092911"/>
          </a:xfrm>
          <a:prstGeom prst="ellips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944" y="1213667"/>
            <a:ext cx="1453551" cy="1411245"/>
          </a:xfrm>
          <a:prstGeom prst="ellips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112" y="1761083"/>
            <a:ext cx="994535" cy="1069651"/>
          </a:xfrm>
          <a:prstGeom prst="ellips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514985" y="1558290"/>
            <a:ext cx="2238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数据采集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38533" y="915819"/>
            <a:ext cx="136815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预测未来？！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64070" y="1275715"/>
            <a:ext cx="1598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预测未来！！！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03410" y="3694912"/>
            <a:ext cx="852457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 “预测未来” 尝试性地迈出了一步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rism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500"/>
                            </p:stCondLst>
                            <p:childTnLst>
                              <p:par>
                                <p:cTn id="7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8" grpId="0" animBg="1"/>
      <p:bldP spid="14" grpId="0"/>
      <p:bldP spid="17" grpId="0"/>
      <p:bldP spid="19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15816" y="555527"/>
            <a:ext cx="3552056" cy="1410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600" dirty="0" smtClean="0">
                <a:solidFill>
                  <a:schemeClr val="tx2">
                    <a:lumMod val="7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THANKS!</a:t>
            </a:r>
            <a:endParaRPr lang="zh-CN" altLang="en-US" sz="6600" b="0" dirty="0" smtClean="0">
              <a:solidFill>
                <a:schemeClr val="tx2">
                  <a:lumMod val="75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31640" y="1995686"/>
            <a:ext cx="6436704" cy="2030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大学生活即将结束，在此，我要感谢所有教导我的老师和陪伴我一齐成长的同学，他们在我的大学生涯给予了很大的帮助。本论文能够顺利完成，要特别感谢我的导师邓钦元老师，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邓钦元老师对该论文从选题，构思到最后定稿的各个环节给予细心指引与教导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使我得以最终完成毕业论文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设计！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最后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，我要向百忙之中抽时间对本文进行审阅，评议和参与本人论文答辩的各位老师表示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感谢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1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70008" y="4088350"/>
            <a:ext cx="3048000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恳请各位老师批评指正</a:t>
            </a:r>
            <a:r>
              <a:rPr lang="zh-CN" altLang="en-US" sz="20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2000" b="0" dirty="0" smtClean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50"/>
                            </p:stCondLst>
                            <p:childTnLst>
                              <p:par>
                                <p:cTn id="12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6" presetClass="emph" presetSubtype="0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7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3" grpId="2"/>
      <p:bldP spid="3" grpId="3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多边形 4"/>
          <p:cNvSpPr/>
          <p:nvPr/>
        </p:nvSpPr>
        <p:spPr>
          <a:xfrm>
            <a:off x="921385" y="2402205"/>
            <a:ext cx="7030720" cy="1003935"/>
          </a:xfrm>
          <a:custGeom>
            <a:avLst/>
            <a:gdLst>
              <a:gd name="connsiteX0" fmla="*/ 0 w 5689600"/>
              <a:gd name="connsiteY0" fmla="*/ 1079512 h 1079512"/>
              <a:gd name="connsiteX1" fmla="*/ 1917700 w 5689600"/>
              <a:gd name="connsiteY1" fmla="*/ 12 h 1079512"/>
              <a:gd name="connsiteX2" fmla="*/ 3810000 w 5689600"/>
              <a:gd name="connsiteY2" fmla="*/ 1054112 h 1079512"/>
              <a:gd name="connsiteX3" fmla="*/ 5689600 w 5689600"/>
              <a:gd name="connsiteY3" fmla="*/ 12712 h 1079512"/>
              <a:gd name="connsiteX0-1" fmla="*/ 0 w 5689600"/>
              <a:gd name="connsiteY0-2" fmla="*/ 1079513 h 1079513"/>
              <a:gd name="connsiteX1-3" fmla="*/ 1917700 w 5689600"/>
              <a:gd name="connsiteY1-4" fmla="*/ 13 h 1079513"/>
              <a:gd name="connsiteX2-5" fmla="*/ 3810000 w 5689600"/>
              <a:gd name="connsiteY2-6" fmla="*/ 1054113 h 1079513"/>
              <a:gd name="connsiteX3-7" fmla="*/ 4991100 w 5689600"/>
              <a:gd name="connsiteY3-8" fmla="*/ 469913 h 1079513"/>
              <a:gd name="connsiteX4" fmla="*/ 5689600 w 5689600"/>
              <a:gd name="connsiteY4" fmla="*/ 12713 h 1079513"/>
              <a:gd name="connsiteX0-9" fmla="*/ 0 w 5689600"/>
              <a:gd name="connsiteY0-10" fmla="*/ 1182820 h 1182820"/>
              <a:gd name="connsiteX1-11" fmla="*/ 1917700 w 5689600"/>
              <a:gd name="connsiteY1-12" fmla="*/ 103320 h 1182820"/>
              <a:gd name="connsiteX2-13" fmla="*/ 3810000 w 5689600"/>
              <a:gd name="connsiteY2-14" fmla="*/ 1157420 h 1182820"/>
              <a:gd name="connsiteX3-15" fmla="*/ 4991100 w 5689600"/>
              <a:gd name="connsiteY3-16" fmla="*/ 573220 h 1182820"/>
              <a:gd name="connsiteX4-17" fmla="*/ 5689600 w 5689600"/>
              <a:gd name="connsiteY4-18" fmla="*/ 116020 h 1182820"/>
              <a:gd name="connsiteX0-19" fmla="*/ 0 w 6885940"/>
              <a:gd name="connsiteY0-20" fmla="*/ 1079514 h 1079514"/>
              <a:gd name="connsiteX1-21" fmla="*/ 1917700 w 6885940"/>
              <a:gd name="connsiteY1-22" fmla="*/ 14 h 1079514"/>
              <a:gd name="connsiteX2-23" fmla="*/ 3810000 w 6885940"/>
              <a:gd name="connsiteY2-24" fmla="*/ 1054114 h 1079514"/>
              <a:gd name="connsiteX3-25" fmla="*/ 4991100 w 6885940"/>
              <a:gd name="connsiteY3-26" fmla="*/ 469914 h 1079514"/>
              <a:gd name="connsiteX4-27" fmla="*/ 6885940 w 6885940"/>
              <a:gd name="connsiteY4-28" fmla="*/ 469914 h 1079514"/>
              <a:gd name="connsiteX0-29" fmla="*/ 0 w 6885940"/>
              <a:gd name="connsiteY0-30" fmla="*/ 1131452 h 1131452"/>
              <a:gd name="connsiteX1-31" fmla="*/ 1917700 w 6885940"/>
              <a:gd name="connsiteY1-32" fmla="*/ 51952 h 1131452"/>
              <a:gd name="connsiteX2-33" fmla="*/ 3810000 w 6885940"/>
              <a:gd name="connsiteY2-34" fmla="*/ 1106052 h 1131452"/>
              <a:gd name="connsiteX3-35" fmla="*/ 4991100 w 6885940"/>
              <a:gd name="connsiteY3-36" fmla="*/ 521852 h 1131452"/>
              <a:gd name="connsiteX4-37" fmla="*/ 6885940 w 6885940"/>
              <a:gd name="connsiteY4-38" fmla="*/ 521852 h 1131452"/>
              <a:gd name="connsiteX0-39" fmla="*/ 0 w 6939280"/>
              <a:gd name="connsiteY0-40" fmla="*/ 1079514 h 1109994"/>
              <a:gd name="connsiteX1-41" fmla="*/ 1917700 w 6939280"/>
              <a:gd name="connsiteY1-42" fmla="*/ 14 h 1109994"/>
              <a:gd name="connsiteX2-43" fmla="*/ 3810000 w 6939280"/>
              <a:gd name="connsiteY2-44" fmla="*/ 1054114 h 1109994"/>
              <a:gd name="connsiteX3-45" fmla="*/ 4991100 w 6939280"/>
              <a:gd name="connsiteY3-46" fmla="*/ 469914 h 1109994"/>
              <a:gd name="connsiteX4-47" fmla="*/ 6939280 w 6939280"/>
              <a:gd name="connsiteY4-48" fmla="*/ 1109994 h 1109994"/>
              <a:gd name="connsiteX0-49" fmla="*/ 0 w 6939280"/>
              <a:gd name="connsiteY0-50" fmla="*/ 1207036 h 1237516"/>
              <a:gd name="connsiteX1-51" fmla="*/ 1917700 w 6939280"/>
              <a:gd name="connsiteY1-52" fmla="*/ 127536 h 1237516"/>
              <a:gd name="connsiteX2-53" fmla="*/ 3810000 w 6939280"/>
              <a:gd name="connsiteY2-54" fmla="*/ 1181636 h 1237516"/>
              <a:gd name="connsiteX3-55" fmla="*/ 4991100 w 6939280"/>
              <a:gd name="connsiteY3-56" fmla="*/ 597436 h 1237516"/>
              <a:gd name="connsiteX4-57" fmla="*/ 6939280 w 6939280"/>
              <a:gd name="connsiteY4-58" fmla="*/ 1237516 h 1237516"/>
              <a:gd name="connsiteX0-59" fmla="*/ 0 w 6939280"/>
              <a:gd name="connsiteY0-60" fmla="*/ 1207036 h 1261651"/>
              <a:gd name="connsiteX1-61" fmla="*/ 1917700 w 6939280"/>
              <a:gd name="connsiteY1-62" fmla="*/ 127536 h 1261651"/>
              <a:gd name="connsiteX2-63" fmla="*/ 3455386 w 6939280"/>
              <a:gd name="connsiteY2-64" fmla="*/ 1254207 h 1261651"/>
              <a:gd name="connsiteX3-65" fmla="*/ 4991100 w 6939280"/>
              <a:gd name="connsiteY3-66" fmla="*/ 597436 h 1261651"/>
              <a:gd name="connsiteX4-67" fmla="*/ 6939280 w 6939280"/>
              <a:gd name="connsiteY4-68" fmla="*/ 1237516 h 1261651"/>
              <a:gd name="connsiteX0-69" fmla="*/ 0 w 6939280"/>
              <a:gd name="connsiteY0-70" fmla="*/ 1207036 h 1254207"/>
              <a:gd name="connsiteX1-71" fmla="*/ 1917700 w 6939280"/>
              <a:gd name="connsiteY1-72" fmla="*/ 127536 h 1254207"/>
              <a:gd name="connsiteX2-73" fmla="*/ 3455386 w 6939280"/>
              <a:gd name="connsiteY2-74" fmla="*/ 1254207 h 1254207"/>
              <a:gd name="connsiteX3-75" fmla="*/ 4991100 w 6939280"/>
              <a:gd name="connsiteY3-76" fmla="*/ 597436 h 1254207"/>
              <a:gd name="connsiteX4-77" fmla="*/ 6939280 w 6939280"/>
              <a:gd name="connsiteY4-78" fmla="*/ 1237516 h 1254207"/>
              <a:gd name="connsiteX0-79" fmla="*/ 0 w 6939280"/>
              <a:gd name="connsiteY0-80" fmla="*/ 1207036 h 1284871"/>
              <a:gd name="connsiteX1-81" fmla="*/ 1917700 w 6939280"/>
              <a:gd name="connsiteY1-82" fmla="*/ 127536 h 1284871"/>
              <a:gd name="connsiteX2-83" fmla="*/ 3455386 w 6939280"/>
              <a:gd name="connsiteY2-84" fmla="*/ 1254207 h 1284871"/>
              <a:gd name="connsiteX3-85" fmla="*/ 4991100 w 6939280"/>
              <a:gd name="connsiteY3-86" fmla="*/ 597436 h 1284871"/>
              <a:gd name="connsiteX4-87" fmla="*/ 6939280 w 6939280"/>
              <a:gd name="connsiteY4-88" fmla="*/ 1237516 h 1284871"/>
              <a:gd name="connsiteX0-89" fmla="*/ 0 w 6939280"/>
              <a:gd name="connsiteY0-90" fmla="*/ 1374868 h 1442858"/>
              <a:gd name="connsiteX1-91" fmla="*/ 1917700 w 6939280"/>
              <a:gd name="connsiteY1-92" fmla="*/ 295368 h 1442858"/>
              <a:gd name="connsiteX2-93" fmla="*/ 3455386 w 6939280"/>
              <a:gd name="connsiteY2-94" fmla="*/ 1422039 h 1442858"/>
              <a:gd name="connsiteX3-95" fmla="*/ 4938564 w 6939280"/>
              <a:gd name="connsiteY3-96" fmla="*/ 387897 h 1442858"/>
              <a:gd name="connsiteX4-97" fmla="*/ 6939280 w 6939280"/>
              <a:gd name="connsiteY4-98" fmla="*/ 1405348 h 1442858"/>
              <a:gd name="connsiteX0-99" fmla="*/ 0 w 6939280"/>
              <a:gd name="connsiteY0-100" fmla="*/ 1463766 h 1531756"/>
              <a:gd name="connsiteX1-101" fmla="*/ 1917700 w 6939280"/>
              <a:gd name="connsiteY1-102" fmla="*/ 384266 h 1531756"/>
              <a:gd name="connsiteX2-103" fmla="*/ 3455386 w 6939280"/>
              <a:gd name="connsiteY2-104" fmla="*/ 1510937 h 1531756"/>
              <a:gd name="connsiteX3-105" fmla="*/ 4938564 w 6939280"/>
              <a:gd name="connsiteY3-106" fmla="*/ 476795 h 1531756"/>
              <a:gd name="connsiteX4-107" fmla="*/ 6939280 w 6939280"/>
              <a:gd name="connsiteY4-108" fmla="*/ 1494246 h 1531756"/>
              <a:gd name="connsiteX0-109" fmla="*/ 0 w 6610933"/>
              <a:gd name="connsiteY0-110" fmla="*/ 1457019 h 1525009"/>
              <a:gd name="connsiteX1-111" fmla="*/ 1917700 w 6610933"/>
              <a:gd name="connsiteY1-112" fmla="*/ 377519 h 1525009"/>
              <a:gd name="connsiteX2-113" fmla="*/ 3455386 w 6610933"/>
              <a:gd name="connsiteY2-114" fmla="*/ 1504190 h 1525009"/>
              <a:gd name="connsiteX3-115" fmla="*/ 4938564 w 6610933"/>
              <a:gd name="connsiteY3-116" fmla="*/ 470048 h 1525009"/>
              <a:gd name="connsiteX4-117" fmla="*/ 6610933 w 6610933"/>
              <a:gd name="connsiteY4-118" fmla="*/ 1502013 h 1525009"/>
              <a:gd name="connsiteX0-119" fmla="*/ 0 w 6610933"/>
              <a:gd name="connsiteY0-120" fmla="*/ 1451869 h 1519859"/>
              <a:gd name="connsiteX1-121" fmla="*/ 1917700 w 6610933"/>
              <a:gd name="connsiteY1-122" fmla="*/ 372369 h 1519859"/>
              <a:gd name="connsiteX2-123" fmla="*/ 3455386 w 6610933"/>
              <a:gd name="connsiteY2-124" fmla="*/ 1499040 h 1519859"/>
              <a:gd name="connsiteX3-125" fmla="*/ 4938564 w 6610933"/>
              <a:gd name="connsiteY3-126" fmla="*/ 464898 h 1519859"/>
              <a:gd name="connsiteX4-127" fmla="*/ 6610933 w 6610933"/>
              <a:gd name="connsiteY4-128" fmla="*/ 1496863 h 1519859"/>
              <a:gd name="connsiteX0-129" fmla="*/ 0 w 6610933"/>
              <a:gd name="connsiteY0-130" fmla="*/ 1451869 h 1519859"/>
              <a:gd name="connsiteX1-131" fmla="*/ 1917700 w 6610933"/>
              <a:gd name="connsiteY1-132" fmla="*/ 372369 h 1519859"/>
              <a:gd name="connsiteX2-133" fmla="*/ 3455386 w 6610933"/>
              <a:gd name="connsiteY2-134" fmla="*/ 1499040 h 1519859"/>
              <a:gd name="connsiteX3-135" fmla="*/ 4938564 w 6610933"/>
              <a:gd name="connsiteY3-136" fmla="*/ 464898 h 1519859"/>
              <a:gd name="connsiteX4-137" fmla="*/ 6610933 w 6610933"/>
              <a:gd name="connsiteY4-138" fmla="*/ 1496863 h 1519859"/>
              <a:gd name="connsiteX0-139" fmla="*/ 0 w 6610933"/>
              <a:gd name="connsiteY0-140" fmla="*/ 1451869 h 1521768"/>
              <a:gd name="connsiteX1-141" fmla="*/ 1917700 w 6610933"/>
              <a:gd name="connsiteY1-142" fmla="*/ 372369 h 1521768"/>
              <a:gd name="connsiteX2-143" fmla="*/ 3455386 w 6610933"/>
              <a:gd name="connsiteY2-144" fmla="*/ 1499040 h 1521768"/>
              <a:gd name="connsiteX3-145" fmla="*/ 4938564 w 6610933"/>
              <a:gd name="connsiteY3-146" fmla="*/ 464898 h 1521768"/>
              <a:gd name="connsiteX4-147" fmla="*/ 6610933 w 6610933"/>
              <a:gd name="connsiteY4-148" fmla="*/ 1496863 h 1521768"/>
              <a:gd name="connsiteX0-149" fmla="*/ 0 w 6610933"/>
              <a:gd name="connsiteY0-150" fmla="*/ 1079584 h 1149483"/>
              <a:gd name="connsiteX1-151" fmla="*/ 1917700 w 6610933"/>
              <a:gd name="connsiteY1-152" fmla="*/ 84 h 1149483"/>
              <a:gd name="connsiteX2-153" fmla="*/ 3455386 w 6610933"/>
              <a:gd name="connsiteY2-154" fmla="*/ 1126755 h 1149483"/>
              <a:gd name="connsiteX3-155" fmla="*/ 4938564 w 6610933"/>
              <a:gd name="connsiteY3-156" fmla="*/ 92613 h 1149483"/>
              <a:gd name="connsiteX4-157" fmla="*/ 6610933 w 6610933"/>
              <a:gd name="connsiteY4-158" fmla="*/ 1124578 h 1149483"/>
              <a:gd name="connsiteX0-159" fmla="*/ 0 w 6613005"/>
              <a:gd name="connsiteY0-160" fmla="*/ 1079584 h 1727436"/>
              <a:gd name="connsiteX1-161" fmla="*/ 1917700 w 6613005"/>
              <a:gd name="connsiteY1-162" fmla="*/ 84 h 1727436"/>
              <a:gd name="connsiteX2-163" fmla="*/ 3455386 w 6613005"/>
              <a:gd name="connsiteY2-164" fmla="*/ 1126755 h 1727436"/>
              <a:gd name="connsiteX3-165" fmla="*/ 4938564 w 6613005"/>
              <a:gd name="connsiteY3-166" fmla="*/ 92613 h 1727436"/>
              <a:gd name="connsiteX4-167" fmla="*/ 6610933 w 6613005"/>
              <a:gd name="connsiteY4-168" fmla="*/ 1124578 h 1727436"/>
              <a:gd name="connsiteX0-169" fmla="*/ 0 w 6613651"/>
              <a:gd name="connsiteY0-170" fmla="*/ 1079584 h 1422877"/>
              <a:gd name="connsiteX1-171" fmla="*/ 1917700 w 6613651"/>
              <a:gd name="connsiteY1-172" fmla="*/ 84 h 1422877"/>
              <a:gd name="connsiteX2-173" fmla="*/ 3455386 w 6613651"/>
              <a:gd name="connsiteY2-174" fmla="*/ 1126755 h 1422877"/>
              <a:gd name="connsiteX3-175" fmla="*/ 4938564 w 6613651"/>
              <a:gd name="connsiteY3-176" fmla="*/ 92613 h 1422877"/>
              <a:gd name="connsiteX4-177" fmla="*/ 6610933 w 6613651"/>
              <a:gd name="connsiteY4-178" fmla="*/ 1124578 h 1422877"/>
              <a:gd name="connsiteX0-179" fmla="*/ 0 w 6613651"/>
              <a:gd name="connsiteY0-180" fmla="*/ 1079584 h 1422877"/>
              <a:gd name="connsiteX1-181" fmla="*/ 1917700 w 6613651"/>
              <a:gd name="connsiteY1-182" fmla="*/ 84 h 1422877"/>
              <a:gd name="connsiteX2-183" fmla="*/ 3455386 w 6613651"/>
              <a:gd name="connsiteY2-184" fmla="*/ 1126755 h 1422877"/>
              <a:gd name="connsiteX3-185" fmla="*/ 4938564 w 6613651"/>
              <a:gd name="connsiteY3-186" fmla="*/ 92613 h 1422877"/>
              <a:gd name="connsiteX4-187" fmla="*/ 6610933 w 6613651"/>
              <a:gd name="connsiteY4-188" fmla="*/ 1124578 h 1422877"/>
              <a:gd name="connsiteX0-189" fmla="*/ 0 w 6610933"/>
              <a:gd name="connsiteY0-190" fmla="*/ 1079584 h 1143847"/>
              <a:gd name="connsiteX1-191" fmla="*/ 1917700 w 6610933"/>
              <a:gd name="connsiteY1-192" fmla="*/ 84 h 1143847"/>
              <a:gd name="connsiteX2-193" fmla="*/ 3455386 w 6610933"/>
              <a:gd name="connsiteY2-194" fmla="*/ 1126755 h 1143847"/>
              <a:gd name="connsiteX3-195" fmla="*/ 4938564 w 6610933"/>
              <a:gd name="connsiteY3-196" fmla="*/ 92613 h 1143847"/>
              <a:gd name="connsiteX4-197" fmla="*/ 6610933 w 6610933"/>
              <a:gd name="connsiteY4-198" fmla="*/ 1124578 h 1143847"/>
              <a:gd name="connsiteX0-199" fmla="*/ 0 w 6610933"/>
              <a:gd name="connsiteY0-200" fmla="*/ 1079584 h 1173602"/>
              <a:gd name="connsiteX1-201" fmla="*/ 1917700 w 6610933"/>
              <a:gd name="connsiteY1-202" fmla="*/ 84 h 1173602"/>
              <a:gd name="connsiteX2-203" fmla="*/ 3455386 w 6610933"/>
              <a:gd name="connsiteY2-204" fmla="*/ 1126755 h 1173602"/>
              <a:gd name="connsiteX3-205" fmla="*/ 4938564 w 6610933"/>
              <a:gd name="connsiteY3-206" fmla="*/ 92613 h 1173602"/>
              <a:gd name="connsiteX4-207" fmla="*/ 6610933 w 6610933"/>
              <a:gd name="connsiteY4-208" fmla="*/ 1124578 h 1173602"/>
              <a:gd name="connsiteX0-209" fmla="*/ 0 w 6610933"/>
              <a:gd name="connsiteY0-210" fmla="*/ 1079584 h 1173602"/>
              <a:gd name="connsiteX1-211" fmla="*/ 1917700 w 6610933"/>
              <a:gd name="connsiteY1-212" fmla="*/ 84 h 1173602"/>
              <a:gd name="connsiteX2-213" fmla="*/ 3455386 w 6610933"/>
              <a:gd name="connsiteY2-214" fmla="*/ 1126755 h 1173602"/>
              <a:gd name="connsiteX3-215" fmla="*/ 4938564 w 6610933"/>
              <a:gd name="connsiteY3-216" fmla="*/ 92613 h 1173602"/>
              <a:gd name="connsiteX4-217" fmla="*/ 6610933 w 6610933"/>
              <a:gd name="connsiteY4-218" fmla="*/ 1124578 h 11736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6610933" h="1173602">
                <a:moveTo>
                  <a:pt x="0" y="1079584"/>
                </a:moveTo>
                <a:cubicBezTo>
                  <a:pt x="641350" y="541950"/>
                  <a:pt x="1341802" y="-7778"/>
                  <a:pt x="1917700" y="84"/>
                </a:cubicBezTo>
                <a:cubicBezTo>
                  <a:pt x="2493598" y="7946"/>
                  <a:pt x="2891438" y="1448488"/>
                  <a:pt x="3455386" y="1126755"/>
                </a:cubicBezTo>
                <a:cubicBezTo>
                  <a:pt x="4057915" y="1078072"/>
                  <a:pt x="4520227" y="4923"/>
                  <a:pt x="4938564" y="92613"/>
                </a:cubicBezTo>
                <a:cubicBezTo>
                  <a:pt x="5764052" y="180304"/>
                  <a:pt x="6538391" y="1243958"/>
                  <a:pt x="6610933" y="1124578"/>
                </a:cubicBezTo>
              </a:path>
            </a:pathLst>
          </a:cu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08957" y="206330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主目录</a:t>
            </a:r>
            <a:endParaRPr lang="zh-CN" altLang="en-US" sz="2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60085" y="267886"/>
            <a:ext cx="1334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16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2026111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330124" y="2317626"/>
            <a:ext cx="1198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选题意义</a:t>
            </a:r>
            <a:endParaRPr lang="zh-CN" altLang="en-US" sz="20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391916" y="2808508"/>
            <a:ext cx="1075295" cy="1075295"/>
            <a:chOff x="391916" y="2539526"/>
            <a:chExt cx="1075295" cy="1075295"/>
          </a:xfrm>
        </p:grpSpPr>
        <p:sp>
          <p:nvSpPr>
            <p:cNvPr id="22" name="椭圆 21"/>
            <p:cNvSpPr/>
            <p:nvPr/>
          </p:nvSpPr>
          <p:spPr>
            <a:xfrm>
              <a:off x="391916" y="2539526"/>
              <a:ext cx="1075295" cy="1075295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KSO_Shape"/>
            <p:cNvSpPr>
              <a:spLocks noChangeAspect="1"/>
            </p:cNvSpPr>
            <p:nvPr/>
          </p:nvSpPr>
          <p:spPr bwMode="auto">
            <a:xfrm>
              <a:off x="625280" y="2868232"/>
              <a:ext cx="608567" cy="417882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2212549" y="1906552"/>
            <a:ext cx="1075295" cy="1075295"/>
            <a:chOff x="2213134" y="1637570"/>
            <a:chExt cx="1075295" cy="1075295"/>
          </a:xfrm>
        </p:grpSpPr>
        <p:sp>
          <p:nvSpPr>
            <p:cNvPr id="32" name="椭圆 31"/>
            <p:cNvSpPr/>
            <p:nvPr/>
          </p:nvSpPr>
          <p:spPr>
            <a:xfrm>
              <a:off x="2213134" y="1637570"/>
              <a:ext cx="1075295" cy="1075295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KSO_Shape"/>
            <p:cNvSpPr>
              <a:spLocks noChangeAspect="1"/>
            </p:cNvSpPr>
            <p:nvPr/>
          </p:nvSpPr>
          <p:spPr bwMode="auto">
            <a:xfrm>
              <a:off x="2497512" y="1959517"/>
              <a:ext cx="506538" cy="431400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4034352" y="2954303"/>
            <a:ext cx="1075295" cy="1075295"/>
            <a:chOff x="4034352" y="2685321"/>
            <a:chExt cx="1075295" cy="1075295"/>
          </a:xfrm>
        </p:grpSpPr>
        <p:sp>
          <p:nvSpPr>
            <p:cNvPr id="27" name="椭圆 26"/>
            <p:cNvSpPr/>
            <p:nvPr/>
          </p:nvSpPr>
          <p:spPr>
            <a:xfrm>
              <a:off x="4034352" y="2685321"/>
              <a:ext cx="1075295" cy="1075295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KSO_Shape"/>
            <p:cNvSpPr>
              <a:spLocks noChangeAspect="1"/>
            </p:cNvSpPr>
            <p:nvPr/>
          </p:nvSpPr>
          <p:spPr bwMode="auto">
            <a:xfrm>
              <a:off x="4308965" y="2962564"/>
              <a:ext cx="526068" cy="520808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5855571" y="2067983"/>
            <a:ext cx="1075295" cy="1075295"/>
            <a:chOff x="5855571" y="1799001"/>
            <a:chExt cx="1075295" cy="1075295"/>
          </a:xfrm>
        </p:grpSpPr>
        <p:sp>
          <p:nvSpPr>
            <p:cNvPr id="37" name="椭圆 36"/>
            <p:cNvSpPr/>
            <p:nvPr/>
          </p:nvSpPr>
          <p:spPr>
            <a:xfrm>
              <a:off x="5855571" y="1799001"/>
              <a:ext cx="1075295" cy="1075295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KSO_Shape"/>
            <p:cNvSpPr>
              <a:spLocks noChangeAspect="1"/>
            </p:cNvSpPr>
            <p:nvPr/>
          </p:nvSpPr>
          <p:spPr bwMode="auto">
            <a:xfrm>
              <a:off x="6137108" y="2118955"/>
              <a:ext cx="512221" cy="435386"/>
            </a:xfrm>
            <a:custGeom>
              <a:avLst/>
              <a:gdLst>
                <a:gd name="T0" fmla="*/ 1221908 w 2276475"/>
                <a:gd name="T1" fmla="*/ 1328927 h 1936751"/>
                <a:gd name="T2" fmla="*/ 1196654 w 2276475"/>
                <a:gd name="T3" fmla="*/ 1388292 h 1936751"/>
                <a:gd name="T4" fmla="*/ 691864 w 2276475"/>
                <a:gd name="T5" fmla="*/ 1376845 h 1936751"/>
                <a:gd name="T6" fmla="*/ 695585 w 2276475"/>
                <a:gd name="T7" fmla="*/ 1314285 h 1936751"/>
                <a:gd name="T8" fmla="*/ 1104489 w 2276475"/>
                <a:gd name="T9" fmla="*/ 1115137 h 1936751"/>
                <a:gd name="T10" fmla="*/ 1117497 w 2276475"/>
                <a:gd name="T11" fmla="*/ 1168850 h 1936751"/>
                <a:gd name="T12" fmla="*/ 811396 w 2276475"/>
                <a:gd name="T13" fmla="*/ 1188695 h 1936751"/>
                <a:gd name="T14" fmla="*/ 783254 w 2276475"/>
                <a:gd name="T15" fmla="*/ 1141068 h 1936751"/>
                <a:gd name="T16" fmla="*/ 309026 w 2276475"/>
                <a:gd name="T17" fmla="*/ 898551 h 1936751"/>
                <a:gd name="T18" fmla="*/ 798665 w 2276475"/>
                <a:gd name="T19" fmla="*/ 935449 h 1936751"/>
                <a:gd name="T20" fmla="*/ 759855 w 2276475"/>
                <a:gd name="T21" fmla="*/ 989335 h 1936751"/>
                <a:gd name="T22" fmla="*/ 259317 w 2276475"/>
                <a:gd name="T23" fmla="*/ 967303 h 1936751"/>
                <a:gd name="T24" fmla="*/ 277393 w 2276475"/>
                <a:gd name="T25" fmla="*/ 906514 h 1936751"/>
                <a:gd name="T26" fmla="*/ 1086287 w 2276475"/>
                <a:gd name="T27" fmla="*/ 817903 h 1936751"/>
                <a:gd name="T28" fmla="*/ 1028372 w 2276475"/>
                <a:gd name="T29" fmla="*/ 919230 h 1936751"/>
                <a:gd name="T30" fmla="*/ 999280 w 2276475"/>
                <a:gd name="T31" fmla="*/ 917630 h 1936751"/>
                <a:gd name="T32" fmla="*/ 289574 w 2276475"/>
                <a:gd name="T33" fmla="*/ 706099 h 1936751"/>
                <a:gd name="T34" fmla="*/ 590631 w 2276475"/>
                <a:gd name="T35" fmla="*/ 735033 h 1936751"/>
                <a:gd name="T36" fmla="*/ 567535 w 2276475"/>
                <a:gd name="T37" fmla="*/ 784938 h 1936751"/>
                <a:gd name="T38" fmla="*/ 259309 w 2276475"/>
                <a:gd name="T39" fmla="*/ 770073 h 1936751"/>
                <a:gd name="T40" fmla="*/ 267273 w 2276475"/>
                <a:gd name="T41" fmla="*/ 715124 h 1936751"/>
                <a:gd name="T42" fmla="*/ 836933 w 2276475"/>
                <a:gd name="T43" fmla="*/ 505684 h 1936751"/>
                <a:gd name="T44" fmla="*/ 846494 w 2276475"/>
                <a:gd name="T45" fmla="*/ 574170 h 1936751"/>
                <a:gd name="T46" fmla="*/ 268069 w 2276475"/>
                <a:gd name="T47" fmla="*/ 592752 h 1936751"/>
                <a:gd name="T48" fmla="*/ 238855 w 2276475"/>
                <a:gd name="T49" fmla="*/ 530105 h 1936751"/>
                <a:gd name="T50" fmla="*/ 1467818 w 2276475"/>
                <a:gd name="T51" fmla="*/ 344025 h 1936751"/>
                <a:gd name="T52" fmla="*/ 1566759 w 2276475"/>
                <a:gd name="T53" fmla="*/ 428438 h 1936751"/>
                <a:gd name="T54" fmla="*/ 1578461 w 2276475"/>
                <a:gd name="T55" fmla="*/ 479936 h 1936751"/>
                <a:gd name="T56" fmla="*/ 1197862 w 2276475"/>
                <a:gd name="T57" fmla="*/ 846789 h 1936751"/>
                <a:gd name="T58" fmla="*/ 1138817 w 2276475"/>
                <a:gd name="T59" fmla="*/ 842806 h 1936751"/>
                <a:gd name="T60" fmla="*/ 1093869 w 2276475"/>
                <a:gd name="T61" fmla="*/ 799538 h 1936751"/>
                <a:gd name="T62" fmla="*/ 1075782 w 2276475"/>
                <a:gd name="T63" fmla="*/ 737423 h 1936751"/>
                <a:gd name="T64" fmla="*/ 1456382 w 2276475"/>
                <a:gd name="T65" fmla="*/ 344821 h 1936751"/>
                <a:gd name="T66" fmla="*/ 199469 w 2276475"/>
                <a:gd name="T67" fmla="*/ 367345 h 1936751"/>
                <a:gd name="T68" fmla="*/ 114475 w 2276475"/>
                <a:gd name="T69" fmla="*/ 448541 h 1936751"/>
                <a:gd name="T70" fmla="*/ 103321 w 2276475"/>
                <a:gd name="T71" fmla="*/ 1407238 h 1936751"/>
                <a:gd name="T72" fmla="*/ 171315 w 2276475"/>
                <a:gd name="T73" fmla="*/ 1503559 h 1936751"/>
                <a:gd name="T74" fmla="*/ 1382734 w 2276475"/>
                <a:gd name="T75" fmla="*/ 1530890 h 1936751"/>
                <a:gd name="T76" fmla="*/ 1488975 w 2276475"/>
                <a:gd name="T77" fmla="*/ 1477289 h 1936751"/>
                <a:gd name="T78" fmla="*/ 1531737 w 2276475"/>
                <a:gd name="T79" fmla="*/ 1365845 h 1936751"/>
                <a:gd name="T80" fmla="*/ 1605841 w 2276475"/>
                <a:gd name="T81" fmla="*/ 1539381 h 1936751"/>
                <a:gd name="T82" fmla="*/ 1513146 w 2276475"/>
                <a:gd name="T83" fmla="*/ 1611821 h 1936751"/>
                <a:gd name="T84" fmla="*/ 101461 w 2276475"/>
                <a:gd name="T85" fmla="*/ 1605982 h 1936751"/>
                <a:gd name="T86" fmla="*/ 16468 w 2276475"/>
                <a:gd name="T87" fmla="*/ 1525317 h 1936751"/>
                <a:gd name="T88" fmla="*/ 5312 w 2276475"/>
                <a:gd name="T89" fmla="*/ 391226 h 1936751"/>
                <a:gd name="T90" fmla="*/ 73307 w 2276475"/>
                <a:gd name="T91" fmla="*/ 295170 h 1936751"/>
                <a:gd name="T92" fmla="*/ 1746529 w 2276475"/>
                <a:gd name="T93" fmla="*/ 88926 h 1936751"/>
                <a:gd name="T94" fmla="*/ 1805153 w 2276475"/>
                <a:gd name="T95" fmla="*/ 114614 h 1936751"/>
                <a:gd name="T96" fmla="*/ 1838312 w 2276475"/>
                <a:gd name="T97" fmla="*/ 176846 h 1936751"/>
                <a:gd name="T98" fmla="*/ 1821600 w 2276475"/>
                <a:gd name="T99" fmla="*/ 237490 h 1936751"/>
                <a:gd name="T100" fmla="*/ 1620792 w 2276475"/>
                <a:gd name="T101" fmla="*/ 421806 h 1936751"/>
                <a:gd name="T102" fmla="*/ 1543068 w 2276475"/>
                <a:gd name="T103" fmla="*/ 339447 h 1936751"/>
                <a:gd name="T104" fmla="*/ 1506460 w 2276475"/>
                <a:gd name="T105" fmla="*/ 289925 h 1936751"/>
                <a:gd name="T106" fmla="*/ 1716818 w 2276475"/>
                <a:gd name="T107" fmla="*/ 92634 h 1936751"/>
                <a:gd name="T108" fmla="*/ 1893521 w 2276475"/>
                <a:gd name="T109" fmla="*/ 35131 h 1936751"/>
                <a:gd name="T110" fmla="*/ 1889783 w 2276475"/>
                <a:gd name="T111" fmla="*/ 106078 h 1936751"/>
                <a:gd name="T112" fmla="*/ 1844400 w 2276475"/>
                <a:gd name="T113" fmla="*/ 105545 h 1936751"/>
                <a:gd name="T114" fmla="*/ 1793944 w 2276475"/>
                <a:gd name="T115" fmla="*/ 59669 h 1936751"/>
                <a:gd name="T116" fmla="*/ 1847069 w 2276475"/>
                <a:gd name="T117" fmla="*/ 16194 h 1936751"/>
                <a:gd name="T118" fmla="*/ 1697756 w 2276475"/>
                <a:gd name="T119" fmla="*/ 22017 h 1936751"/>
                <a:gd name="T120" fmla="*/ 1364698 w 2276475"/>
                <a:gd name="T121" fmla="*/ 383050 h 1936751"/>
                <a:gd name="T122" fmla="*/ 1317840 w 2276475"/>
                <a:gd name="T123" fmla="*/ 375887 h 1936751"/>
                <a:gd name="T124" fmla="*/ 1320237 w 2276475"/>
                <a:gd name="T125" fmla="*/ 329200 h 193675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76475" h="1936751">
                  <a:moveTo>
                    <a:pt x="872202" y="1555750"/>
                  </a:moveTo>
                  <a:lnTo>
                    <a:pt x="879190" y="1555750"/>
                  </a:lnTo>
                  <a:lnTo>
                    <a:pt x="1397284" y="1555750"/>
                  </a:lnTo>
                  <a:lnTo>
                    <a:pt x="1404272" y="1555750"/>
                  </a:lnTo>
                  <a:lnTo>
                    <a:pt x="1410943" y="1557024"/>
                  </a:lnTo>
                  <a:lnTo>
                    <a:pt x="1417614" y="1557979"/>
                  </a:lnTo>
                  <a:lnTo>
                    <a:pt x="1423649" y="1560208"/>
                  </a:lnTo>
                  <a:lnTo>
                    <a:pt x="1430002" y="1562437"/>
                  </a:lnTo>
                  <a:lnTo>
                    <a:pt x="1435403" y="1565303"/>
                  </a:lnTo>
                  <a:lnTo>
                    <a:pt x="1440485" y="1568168"/>
                  </a:lnTo>
                  <a:lnTo>
                    <a:pt x="1445567" y="1571989"/>
                  </a:lnTo>
                  <a:lnTo>
                    <a:pt x="1450015" y="1576128"/>
                  </a:lnTo>
                  <a:lnTo>
                    <a:pt x="1453509" y="1580268"/>
                  </a:lnTo>
                  <a:lnTo>
                    <a:pt x="1457321" y="1584726"/>
                  </a:lnTo>
                  <a:lnTo>
                    <a:pt x="1460180" y="1589502"/>
                  </a:lnTo>
                  <a:lnTo>
                    <a:pt x="1462403" y="1594915"/>
                  </a:lnTo>
                  <a:lnTo>
                    <a:pt x="1463674" y="1600009"/>
                  </a:lnTo>
                  <a:lnTo>
                    <a:pt x="1464944" y="1605741"/>
                  </a:lnTo>
                  <a:lnTo>
                    <a:pt x="1465262" y="1611472"/>
                  </a:lnTo>
                  <a:lnTo>
                    <a:pt x="1464944" y="1617203"/>
                  </a:lnTo>
                  <a:lnTo>
                    <a:pt x="1463674" y="1622935"/>
                  </a:lnTo>
                  <a:lnTo>
                    <a:pt x="1462403" y="1628029"/>
                  </a:lnTo>
                  <a:lnTo>
                    <a:pt x="1460180" y="1633124"/>
                  </a:lnTo>
                  <a:lnTo>
                    <a:pt x="1457321" y="1638218"/>
                  </a:lnTo>
                  <a:lnTo>
                    <a:pt x="1453509" y="1642358"/>
                  </a:lnTo>
                  <a:lnTo>
                    <a:pt x="1450015" y="1646815"/>
                  </a:lnTo>
                  <a:lnTo>
                    <a:pt x="1445567" y="1650955"/>
                  </a:lnTo>
                  <a:lnTo>
                    <a:pt x="1440485" y="1654457"/>
                  </a:lnTo>
                  <a:lnTo>
                    <a:pt x="1435403" y="1657641"/>
                  </a:lnTo>
                  <a:lnTo>
                    <a:pt x="1430002" y="1660507"/>
                  </a:lnTo>
                  <a:lnTo>
                    <a:pt x="1423649" y="1662736"/>
                  </a:lnTo>
                  <a:lnTo>
                    <a:pt x="1417614" y="1664328"/>
                  </a:lnTo>
                  <a:lnTo>
                    <a:pt x="1410943" y="1665920"/>
                  </a:lnTo>
                  <a:lnTo>
                    <a:pt x="1404272" y="1666875"/>
                  </a:lnTo>
                  <a:lnTo>
                    <a:pt x="1397284" y="1666875"/>
                  </a:lnTo>
                  <a:lnTo>
                    <a:pt x="879190" y="1666875"/>
                  </a:lnTo>
                  <a:lnTo>
                    <a:pt x="872202" y="1666875"/>
                  </a:lnTo>
                  <a:lnTo>
                    <a:pt x="865531" y="1665920"/>
                  </a:lnTo>
                  <a:lnTo>
                    <a:pt x="858860" y="1664328"/>
                  </a:lnTo>
                  <a:lnTo>
                    <a:pt x="852507" y="1662736"/>
                  </a:lnTo>
                  <a:lnTo>
                    <a:pt x="846790" y="1660507"/>
                  </a:lnTo>
                  <a:lnTo>
                    <a:pt x="841389" y="1657641"/>
                  </a:lnTo>
                  <a:lnTo>
                    <a:pt x="835989" y="1654139"/>
                  </a:lnTo>
                  <a:lnTo>
                    <a:pt x="831224" y="1650955"/>
                  </a:lnTo>
                  <a:lnTo>
                    <a:pt x="826777" y="1646815"/>
                  </a:lnTo>
                  <a:lnTo>
                    <a:pt x="822648" y="1642358"/>
                  </a:lnTo>
                  <a:lnTo>
                    <a:pt x="819471" y="1637900"/>
                  </a:lnTo>
                  <a:lnTo>
                    <a:pt x="816612" y="1633124"/>
                  </a:lnTo>
                  <a:lnTo>
                    <a:pt x="814389" y="1628029"/>
                  </a:lnTo>
                  <a:lnTo>
                    <a:pt x="812483" y="1622935"/>
                  </a:lnTo>
                  <a:lnTo>
                    <a:pt x="811530" y="1617203"/>
                  </a:lnTo>
                  <a:lnTo>
                    <a:pt x="811212" y="1611472"/>
                  </a:lnTo>
                  <a:lnTo>
                    <a:pt x="811530" y="1605741"/>
                  </a:lnTo>
                  <a:lnTo>
                    <a:pt x="812483" y="1600009"/>
                  </a:lnTo>
                  <a:lnTo>
                    <a:pt x="814389" y="1594915"/>
                  </a:lnTo>
                  <a:lnTo>
                    <a:pt x="816612" y="1589820"/>
                  </a:lnTo>
                  <a:lnTo>
                    <a:pt x="819471" y="1584726"/>
                  </a:lnTo>
                  <a:lnTo>
                    <a:pt x="822648" y="1580268"/>
                  </a:lnTo>
                  <a:lnTo>
                    <a:pt x="826777" y="1576128"/>
                  </a:lnTo>
                  <a:lnTo>
                    <a:pt x="831224" y="1571989"/>
                  </a:lnTo>
                  <a:lnTo>
                    <a:pt x="835989" y="1568168"/>
                  </a:lnTo>
                  <a:lnTo>
                    <a:pt x="841389" y="1565303"/>
                  </a:lnTo>
                  <a:lnTo>
                    <a:pt x="846790" y="1562437"/>
                  </a:lnTo>
                  <a:lnTo>
                    <a:pt x="852507" y="1560208"/>
                  </a:lnTo>
                  <a:lnTo>
                    <a:pt x="858860" y="1558298"/>
                  </a:lnTo>
                  <a:lnTo>
                    <a:pt x="865531" y="1557024"/>
                  </a:lnTo>
                  <a:lnTo>
                    <a:pt x="872202" y="1555750"/>
                  </a:lnTo>
                  <a:close/>
                  <a:moveTo>
                    <a:pt x="984211" y="1325563"/>
                  </a:moveTo>
                  <a:lnTo>
                    <a:pt x="1292263" y="1325563"/>
                  </a:lnTo>
                  <a:lnTo>
                    <a:pt x="1297339" y="1325880"/>
                  </a:lnTo>
                  <a:lnTo>
                    <a:pt x="1302415" y="1326513"/>
                  </a:lnTo>
                  <a:lnTo>
                    <a:pt x="1307174" y="1327779"/>
                  </a:lnTo>
                  <a:lnTo>
                    <a:pt x="1311615" y="1329361"/>
                  </a:lnTo>
                  <a:lnTo>
                    <a:pt x="1315740" y="1331260"/>
                  </a:lnTo>
                  <a:lnTo>
                    <a:pt x="1319864" y="1333792"/>
                  </a:lnTo>
                  <a:lnTo>
                    <a:pt x="1323671" y="1336640"/>
                  </a:lnTo>
                  <a:lnTo>
                    <a:pt x="1327161" y="1340121"/>
                  </a:lnTo>
                  <a:lnTo>
                    <a:pt x="1330333" y="1343286"/>
                  </a:lnTo>
                  <a:lnTo>
                    <a:pt x="1332871" y="1347400"/>
                  </a:lnTo>
                  <a:lnTo>
                    <a:pt x="1335409" y="1351198"/>
                  </a:lnTo>
                  <a:lnTo>
                    <a:pt x="1337630" y="1355629"/>
                  </a:lnTo>
                  <a:lnTo>
                    <a:pt x="1339216" y="1360059"/>
                  </a:lnTo>
                  <a:lnTo>
                    <a:pt x="1340485" y="1364807"/>
                  </a:lnTo>
                  <a:lnTo>
                    <a:pt x="1341437" y="1369870"/>
                  </a:lnTo>
                  <a:lnTo>
                    <a:pt x="1341437" y="1374934"/>
                  </a:lnTo>
                  <a:lnTo>
                    <a:pt x="1341437" y="1379681"/>
                  </a:lnTo>
                  <a:lnTo>
                    <a:pt x="1340485" y="1384745"/>
                  </a:lnTo>
                  <a:lnTo>
                    <a:pt x="1339216" y="1389492"/>
                  </a:lnTo>
                  <a:lnTo>
                    <a:pt x="1337630" y="1393923"/>
                  </a:lnTo>
                  <a:lnTo>
                    <a:pt x="1335409" y="1398037"/>
                  </a:lnTo>
                  <a:lnTo>
                    <a:pt x="1332871" y="1402151"/>
                  </a:lnTo>
                  <a:lnTo>
                    <a:pt x="1330016" y="1405632"/>
                  </a:lnTo>
                  <a:lnTo>
                    <a:pt x="1327161" y="1409430"/>
                  </a:lnTo>
                  <a:lnTo>
                    <a:pt x="1323671" y="1412595"/>
                  </a:lnTo>
                  <a:lnTo>
                    <a:pt x="1319864" y="1415443"/>
                  </a:lnTo>
                  <a:lnTo>
                    <a:pt x="1315740" y="1417659"/>
                  </a:lnTo>
                  <a:lnTo>
                    <a:pt x="1311615" y="1419874"/>
                  </a:lnTo>
                  <a:lnTo>
                    <a:pt x="1306857" y="1421773"/>
                  </a:lnTo>
                  <a:lnTo>
                    <a:pt x="1302415" y="1422722"/>
                  </a:lnTo>
                  <a:lnTo>
                    <a:pt x="1297339" y="1423672"/>
                  </a:lnTo>
                  <a:lnTo>
                    <a:pt x="1292263" y="1423988"/>
                  </a:lnTo>
                  <a:lnTo>
                    <a:pt x="984211" y="1423988"/>
                  </a:lnTo>
                  <a:lnTo>
                    <a:pt x="979453" y="1423672"/>
                  </a:lnTo>
                  <a:lnTo>
                    <a:pt x="974377" y="1422722"/>
                  </a:lnTo>
                  <a:lnTo>
                    <a:pt x="969618" y="1421773"/>
                  </a:lnTo>
                  <a:lnTo>
                    <a:pt x="965176" y="1419874"/>
                  </a:lnTo>
                  <a:lnTo>
                    <a:pt x="960735" y="1417659"/>
                  </a:lnTo>
                  <a:lnTo>
                    <a:pt x="956928" y="1415443"/>
                  </a:lnTo>
                  <a:lnTo>
                    <a:pt x="952803" y="1412595"/>
                  </a:lnTo>
                  <a:lnTo>
                    <a:pt x="949631" y="1409430"/>
                  </a:lnTo>
                  <a:lnTo>
                    <a:pt x="946141" y="1405632"/>
                  </a:lnTo>
                  <a:lnTo>
                    <a:pt x="943286" y="1402151"/>
                  </a:lnTo>
                  <a:lnTo>
                    <a:pt x="941065" y="1398037"/>
                  </a:lnTo>
                  <a:lnTo>
                    <a:pt x="938844" y="1393923"/>
                  </a:lnTo>
                  <a:lnTo>
                    <a:pt x="937258" y="1389492"/>
                  </a:lnTo>
                  <a:lnTo>
                    <a:pt x="935989" y="1384745"/>
                  </a:lnTo>
                  <a:lnTo>
                    <a:pt x="935355" y="1379681"/>
                  </a:lnTo>
                  <a:lnTo>
                    <a:pt x="935037" y="1374934"/>
                  </a:lnTo>
                  <a:lnTo>
                    <a:pt x="935355" y="1369870"/>
                  </a:lnTo>
                  <a:lnTo>
                    <a:pt x="935989" y="1364807"/>
                  </a:lnTo>
                  <a:lnTo>
                    <a:pt x="937258" y="1360059"/>
                  </a:lnTo>
                  <a:lnTo>
                    <a:pt x="938844" y="1355629"/>
                  </a:lnTo>
                  <a:lnTo>
                    <a:pt x="940748" y="1351198"/>
                  </a:lnTo>
                  <a:lnTo>
                    <a:pt x="943286" y="1347400"/>
                  </a:lnTo>
                  <a:lnTo>
                    <a:pt x="946141" y="1343286"/>
                  </a:lnTo>
                  <a:lnTo>
                    <a:pt x="949631" y="1340121"/>
                  </a:lnTo>
                  <a:lnTo>
                    <a:pt x="952803" y="1336640"/>
                  </a:lnTo>
                  <a:lnTo>
                    <a:pt x="956928" y="1333792"/>
                  </a:lnTo>
                  <a:lnTo>
                    <a:pt x="960735" y="1331260"/>
                  </a:lnTo>
                  <a:lnTo>
                    <a:pt x="965176" y="1329361"/>
                  </a:lnTo>
                  <a:lnTo>
                    <a:pt x="969618" y="1327779"/>
                  </a:lnTo>
                  <a:lnTo>
                    <a:pt x="974377" y="1326513"/>
                  </a:lnTo>
                  <a:lnTo>
                    <a:pt x="979453" y="1325880"/>
                  </a:lnTo>
                  <a:lnTo>
                    <a:pt x="984211" y="1325563"/>
                  </a:lnTo>
                  <a:close/>
                  <a:moveTo>
                    <a:pt x="369286" y="1074738"/>
                  </a:moveTo>
                  <a:lnTo>
                    <a:pt x="887697" y="1074738"/>
                  </a:lnTo>
                  <a:lnTo>
                    <a:pt x="894368" y="1075056"/>
                  </a:lnTo>
                  <a:lnTo>
                    <a:pt x="901356" y="1076008"/>
                  </a:lnTo>
                  <a:lnTo>
                    <a:pt x="908027" y="1077278"/>
                  </a:lnTo>
                  <a:lnTo>
                    <a:pt x="914063" y="1079183"/>
                  </a:lnTo>
                  <a:lnTo>
                    <a:pt x="920098" y="1081406"/>
                  </a:lnTo>
                  <a:lnTo>
                    <a:pt x="925816" y="1084263"/>
                  </a:lnTo>
                  <a:lnTo>
                    <a:pt x="930898" y="1087438"/>
                  </a:lnTo>
                  <a:lnTo>
                    <a:pt x="935663" y="1090931"/>
                  </a:lnTo>
                  <a:lnTo>
                    <a:pt x="940110" y="1094741"/>
                  </a:lnTo>
                  <a:lnTo>
                    <a:pt x="944240" y="1099186"/>
                  </a:lnTo>
                  <a:lnTo>
                    <a:pt x="947416" y="1103948"/>
                  </a:lnTo>
                  <a:lnTo>
                    <a:pt x="950275" y="1108711"/>
                  </a:lnTo>
                  <a:lnTo>
                    <a:pt x="952499" y="1113791"/>
                  </a:lnTo>
                  <a:lnTo>
                    <a:pt x="954405" y="1118871"/>
                  </a:lnTo>
                  <a:lnTo>
                    <a:pt x="955358" y="1124903"/>
                  </a:lnTo>
                  <a:lnTo>
                    <a:pt x="955675" y="1130301"/>
                  </a:lnTo>
                  <a:lnTo>
                    <a:pt x="955358" y="1136016"/>
                  </a:lnTo>
                  <a:lnTo>
                    <a:pt x="954405" y="1141413"/>
                  </a:lnTo>
                  <a:lnTo>
                    <a:pt x="952499" y="1147128"/>
                  </a:lnTo>
                  <a:lnTo>
                    <a:pt x="950275" y="1152208"/>
                  </a:lnTo>
                  <a:lnTo>
                    <a:pt x="947416" y="1156971"/>
                  </a:lnTo>
                  <a:lnTo>
                    <a:pt x="944240" y="1161098"/>
                  </a:lnTo>
                  <a:lnTo>
                    <a:pt x="940110" y="1165543"/>
                  </a:lnTo>
                  <a:lnTo>
                    <a:pt x="935663" y="1169671"/>
                  </a:lnTo>
                  <a:lnTo>
                    <a:pt x="930898" y="1173163"/>
                  </a:lnTo>
                  <a:lnTo>
                    <a:pt x="925816" y="1176656"/>
                  </a:lnTo>
                  <a:lnTo>
                    <a:pt x="920098" y="1179196"/>
                  </a:lnTo>
                  <a:lnTo>
                    <a:pt x="914063" y="1181736"/>
                  </a:lnTo>
                  <a:lnTo>
                    <a:pt x="908027" y="1183323"/>
                  </a:lnTo>
                  <a:lnTo>
                    <a:pt x="901356" y="1184593"/>
                  </a:lnTo>
                  <a:lnTo>
                    <a:pt x="894368" y="1185546"/>
                  </a:lnTo>
                  <a:lnTo>
                    <a:pt x="887697" y="1185863"/>
                  </a:lnTo>
                  <a:lnTo>
                    <a:pt x="369286" y="1185863"/>
                  </a:lnTo>
                  <a:lnTo>
                    <a:pt x="362615" y="1185546"/>
                  </a:lnTo>
                  <a:lnTo>
                    <a:pt x="355944" y="1184593"/>
                  </a:lnTo>
                  <a:lnTo>
                    <a:pt x="349273" y="1183323"/>
                  </a:lnTo>
                  <a:lnTo>
                    <a:pt x="343238" y="1181736"/>
                  </a:lnTo>
                  <a:lnTo>
                    <a:pt x="337203" y="1179196"/>
                  </a:lnTo>
                  <a:lnTo>
                    <a:pt x="331485" y="1176656"/>
                  </a:lnTo>
                  <a:lnTo>
                    <a:pt x="326402" y="1173163"/>
                  </a:lnTo>
                  <a:lnTo>
                    <a:pt x="321637" y="1169671"/>
                  </a:lnTo>
                  <a:lnTo>
                    <a:pt x="317190" y="1165543"/>
                  </a:lnTo>
                  <a:lnTo>
                    <a:pt x="313378" y="1161098"/>
                  </a:lnTo>
                  <a:lnTo>
                    <a:pt x="309884" y="1156971"/>
                  </a:lnTo>
                  <a:lnTo>
                    <a:pt x="307025" y="1152208"/>
                  </a:lnTo>
                  <a:lnTo>
                    <a:pt x="304802" y="1147128"/>
                  </a:lnTo>
                  <a:lnTo>
                    <a:pt x="302896" y="1141413"/>
                  </a:lnTo>
                  <a:lnTo>
                    <a:pt x="301943" y="1136016"/>
                  </a:lnTo>
                  <a:lnTo>
                    <a:pt x="301625" y="1130301"/>
                  </a:lnTo>
                  <a:lnTo>
                    <a:pt x="301943" y="1124903"/>
                  </a:lnTo>
                  <a:lnTo>
                    <a:pt x="302896" y="1119188"/>
                  </a:lnTo>
                  <a:lnTo>
                    <a:pt x="304802" y="1113791"/>
                  </a:lnTo>
                  <a:lnTo>
                    <a:pt x="307025" y="1108711"/>
                  </a:lnTo>
                  <a:lnTo>
                    <a:pt x="309884" y="1103948"/>
                  </a:lnTo>
                  <a:lnTo>
                    <a:pt x="313378" y="1099186"/>
                  </a:lnTo>
                  <a:lnTo>
                    <a:pt x="317190" y="1094741"/>
                  </a:lnTo>
                  <a:lnTo>
                    <a:pt x="321637" y="1091248"/>
                  </a:lnTo>
                  <a:lnTo>
                    <a:pt x="326402" y="1087438"/>
                  </a:lnTo>
                  <a:lnTo>
                    <a:pt x="331485" y="1084263"/>
                  </a:lnTo>
                  <a:lnTo>
                    <a:pt x="337203" y="1081406"/>
                  </a:lnTo>
                  <a:lnTo>
                    <a:pt x="343238" y="1079183"/>
                  </a:lnTo>
                  <a:lnTo>
                    <a:pt x="349273" y="1077278"/>
                  </a:lnTo>
                  <a:lnTo>
                    <a:pt x="355944" y="1076008"/>
                  </a:lnTo>
                  <a:lnTo>
                    <a:pt x="362615" y="1075056"/>
                  </a:lnTo>
                  <a:lnTo>
                    <a:pt x="369286" y="1074738"/>
                  </a:lnTo>
                  <a:close/>
                  <a:moveTo>
                    <a:pt x="1261435" y="965200"/>
                  </a:moveTo>
                  <a:lnTo>
                    <a:pt x="1264624" y="965200"/>
                  </a:lnTo>
                  <a:lnTo>
                    <a:pt x="1267814" y="965200"/>
                  </a:lnTo>
                  <a:lnTo>
                    <a:pt x="1271322" y="965838"/>
                  </a:lnTo>
                  <a:lnTo>
                    <a:pt x="1275149" y="967114"/>
                  </a:lnTo>
                  <a:lnTo>
                    <a:pt x="1278977" y="968390"/>
                  </a:lnTo>
                  <a:lnTo>
                    <a:pt x="1282804" y="969984"/>
                  </a:lnTo>
                  <a:lnTo>
                    <a:pt x="1290777" y="973811"/>
                  </a:lnTo>
                  <a:lnTo>
                    <a:pt x="1298113" y="978277"/>
                  </a:lnTo>
                  <a:lnTo>
                    <a:pt x="1304491" y="982742"/>
                  </a:lnTo>
                  <a:lnTo>
                    <a:pt x="1308637" y="986250"/>
                  </a:lnTo>
                  <a:lnTo>
                    <a:pt x="1312784" y="990715"/>
                  </a:lnTo>
                  <a:lnTo>
                    <a:pt x="1317249" y="997094"/>
                  </a:lnTo>
                  <a:lnTo>
                    <a:pt x="1321395" y="1004429"/>
                  </a:lnTo>
                  <a:lnTo>
                    <a:pt x="1325222" y="1012403"/>
                  </a:lnTo>
                  <a:lnTo>
                    <a:pt x="1326817" y="1016549"/>
                  </a:lnTo>
                  <a:lnTo>
                    <a:pt x="1328092" y="1020057"/>
                  </a:lnTo>
                  <a:lnTo>
                    <a:pt x="1329368" y="1024203"/>
                  </a:lnTo>
                  <a:lnTo>
                    <a:pt x="1330006" y="1027711"/>
                  </a:lnTo>
                  <a:lnTo>
                    <a:pt x="1330325" y="1030901"/>
                  </a:lnTo>
                  <a:lnTo>
                    <a:pt x="1330006" y="1034090"/>
                  </a:lnTo>
                  <a:lnTo>
                    <a:pt x="1329368" y="1036004"/>
                  </a:lnTo>
                  <a:lnTo>
                    <a:pt x="1327774" y="1038236"/>
                  </a:lnTo>
                  <a:lnTo>
                    <a:pt x="1228904" y="1099472"/>
                  </a:lnTo>
                  <a:lnTo>
                    <a:pt x="1226990" y="1101066"/>
                  </a:lnTo>
                  <a:lnTo>
                    <a:pt x="1225396" y="1102342"/>
                  </a:lnTo>
                  <a:lnTo>
                    <a:pt x="1223163" y="1103618"/>
                  </a:lnTo>
                  <a:lnTo>
                    <a:pt x="1220930" y="1104575"/>
                  </a:lnTo>
                  <a:lnTo>
                    <a:pt x="1219017" y="1105213"/>
                  </a:lnTo>
                  <a:lnTo>
                    <a:pt x="1216784" y="1105850"/>
                  </a:lnTo>
                  <a:lnTo>
                    <a:pt x="1212000" y="1106488"/>
                  </a:lnTo>
                  <a:lnTo>
                    <a:pt x="1207854" y="1105850"/>
                  </a:lnTo>
                  <a:lnTo>
                    <a:pt x="1205622" y="1105213"/>
                  </a:lnTo>
                  <a:lnTo>
                    <a:pt x="1203389" y="1104575"/>
                  </a:lnTo>
                  <a:lnTo>
                    <a:pt x="1201475" y="1103618"/>
                  </a:lnTo>
                  <a:lnTo>
                    <a:pt x="1199243" y="1102342"/>
                  </a:lnTo>
                  <a:lnTo>
                    <a:pt x="1197329" y="1101066"/>
                  </a:lnTo>
                  <a:lnTo>
                    <a:pt x="1195735" y="1099472"/>
                  </a:lnTo>
                  <a:lnTo>
                    <a:pt x="1194140" y="1097558"/>
                  </a:lnTo>
                  <a:lnTo>
                    <a:pt x="1192864" y="1095963"/>
                  </a:lnTo>
                  <a:lnTo>
                    <a:pt x="1191588" y="1093731"/>
                  </a:lnTo>
                  <a:lnTo>
                    <a:pt x="1190632" y="1091817"/>
                  </a:lnTo>
                  <a:lnTo>
                    <a:pt x="1189356" y="1087352"/>
                  </a:lnTo>
                  <a:lnTo>
                    <a:pt x="1189037" y="1082887"/>
                  </a:lnTo>
                  <a:lnTo>
                    <a:pt x="1189356" y="1078741"/>
                  </a:lnTo>
                  <a:lnTo>
                    <a:pt x="1190632" y="1074276"/>
                  </a:lnTo>
                  <a:lnTo>
                    <a:pt x="1191588" y="1072043"/>
                  </a:lnTo>
                  <a:lnTo>
                    <a:pt x="1192864" y="1070130"/>
                  </a:lnTo>
                  <a:lnTo>
                    <a:pt x="1194140" y="1068535"/>
                  </a:lnTo>
                  <a:lnTo>
                    <a:pt x="1195735" y="1066621"/>
                  </a:lnTo>
                  <a:lnTo>
                    <a:pt x="1257289" y="967433"/>
                  </a:lnTo>
                  <a:lnTo>
                    <a:pt x="1258884" y="965838"/>
                  </a:lnTo>
                  <a:lnTo>
                    <a:pt x="1261435" y="965200"/>
                  </a:lnTo>
                  <a:close/>
                  <a:moveTo>
                    <a:pt x="346041" y="844550"/>
                  </a:moveTo>
                  <a:lnTo>
                    <a:pt x="350799" y="844550"/>
                  </a:lnTo>
                  <a:lnTo>
                    <a:pt x="658851" y="844550"/>
                  </a:lnTo>
                  <a:lnTo>
                    <a:pt x="663927" y="844550"/>
                  </a:lnTo>
                  <a:lnTo>
                    <a:pt x="669003" y="845185"/>
                  </a:lnTo>
                  <a:lnTo>
                    <a:pt x="673762" y="846773"/>
                  </a:lnTo>
                  <a:lnTo>
                    <a:pt x="678204" y="848043"/>
                  </a:lnTo>
                  <a:lnTo>
                    <a:pt x="682645" y="850265"/>
                  </a:lnTo>
                  <a:lnTo>
                    <a:pt x="686452" y="852805"/>
                  </a:lnTo>
                  <a:lnTo>
                    <a:pt x="690259" y="855345"/>
                  </a:lnTo>
                  <a:lnTo>
                    <a:pt x="693749" y="858838"/>
                  </a:lnTo>
                  <a:lnTo>
                    <a:pt x="697239" y="862330"/>
                  </a:lnTo>
                  <a:lnTo>
                    <a:pt x="699777" y="865823"/>
                  </a:lnTo>
                  <a:lnTo>
                    <a:pt x="702315" y="869950"/>
                  </a:lnTo>
                  <a:lnTo>
                    <a:pt x="704218" y="874395"/>
                  </a:lnTo>
                  <a:lnTo>
                    <a:pt x="705804" y="879158"/>
                  </a:lnTo>
                  <a:lnTo>
                    <a:pt x="707391" y="883920"/>
                  </a:lnTo>
                  <a:lnTo>
                    <a:pt x="708025" y="888683"/>
                  </a:lnTo>
                  <a:lnTo>
                    <a:pt x="708025" y="893763"/>
                  </a:lnTo>
                  <a:lnTo>
                    <a:pt x="708025" y="898843"/>
                  </a:lnTo>
                  <a:lnTo>
                    <a:pt x="707391" y="903605"/>
                  </a:lnTo>
                  <a:lnTo>
                    <a:pt x="705804" y="908368"/>
                  </a:lnTo>
                  <a:lnTo>
                    <a:pt x="704218" y="912495"/>
                  </a:lnTo>
                  <a:lnTo>
                    <a:pt x="702315" y="916940"/>
                  </a:lnTo>
                  <a:lnTo>
                    <a:pt x="699777" y="921068"/>
                  </a:lnTo>
                  <a:lnTo>
                    <a:pt x="697239" y="924878"/>
                  </a:lnTo>
                  <a:lnTo>
                    <a:pt x="693749" y="928370"/>
                  </a:lnTo>
                  <a:lnTo>
                    <a:pt x="690259" y="931545"/>
                  </a:lnTo>
                  <a:lnTo>
                    <a:pt x="686452" y="934403"/>
                  </a:lnTo>
                  <a:lnTo>
                    <a:pt x="682645" y="936943"/>
                  </a:lnTo>
                  <a:lnTo>
                    <a:pt x="678204" y="938848"/>
                  </a:lnTo>
                  <a:lnTo>
                    <a:pt x="673762" y="940753"/>
                  </a:lnTo>
                  <a:lnTo>
                    <a:pt x="669003" y="941705"/>
                  </a:lnTo>
                  <a:lnTo>
                    <a:pt x="663927" y="942658"/>
                  </a:lnTo>
                  <a:lnTo>
                    <a:pt x="658851" y="942975"/>
                  </a:lnTo>
                  <a:lnTo>
                    <a:pt x="350799" y="942975"/>
                  </a:lnTo>
                  <a:lnTo>
                    <a:pt x="346041" y="942658"/>
                  </a:lnTo>
                  <a:lnTo>
                    <a:pt x="340965" y="941705"/>
                  </a:lnTo>
                  <a:lnTo>
                    <a:pt x="336206" y="940753"/>
                  </a:lnTo>
                  <a:lnTo>
                    <a:pt x="331764" y="938848"/>
                  </a:lnTo>
                  <a:lnTo>
                    <a:pt x="327323" y="936943"/>
                  </a:lnTo>
                  <a:lnTo>
                    <a:pt x="323516" y="934403"/>
                  </a:lnTo>
                  <a:lnTo>
                    <a:pt x="319391" y="931545"/>
                  </a:lnTo>
                  <a:lnTo>
                    <a:pt x="316219" y="928370"/>
                  </a:lnTo>
                  <a:lnTo>
                    <a:pt x="312729" y="924878"/>
                  </a:lnTo>
                  <a:lnTo>
                    <a:pt x="309874" y="921068"/>
                  </a:lnTo>
                  <a:lnTo>
                    <a:pt x="307653" y="916940"/>
                  </a:lnTo>
                  <a:lnTo>
                    <a:pt x="305432" y="912495"/>
                  </a:lnTo>
                  <a:lnTo>
                    <a:pt x="303846" y="908368"/>
                  </a:lnTo>
                  <a:lnTo>
                    <a:pt x="302577" y="903605"/>
                  </a:lnTo>
                  <a:lnTo>
                    <a:pt x="301943" y="898843"/>
                  </a:lnTo>
                  <a:lnTo>
                    <a:pt x="301625" y="893763"/>
                  </a:lnTo>
                  <a:lnTo>
                    <a:pt x="301943" y="888683"/>
                  </a:lnTo>
                  <a:lnTo>
                    <a:pt x="302577" y="883920"/>
                  </a:lnTo>
                  <a:lnTo>
                    <a:pt x="303846" y="879158"/>
                  </a:lnTo>
                  <a:lnTo>
                    <a:pt x="305432" y="874395"/>
                  </a:lnTo>
                  <a:lnTo>
                    <a:pt x="307336" y="869950"/>
                  </a:lnTo>
                  <a:lnTo>
                    <a:pt x="309874" y="865823"/>
                  </a:lnTo>
                  <a:lnTo>
                    <a:pt x="312729" y="862330"/>
                  </a:lnTo>
                  <a:lnTo>
                    <a:pt x="316219" y="858838"/>
                  </a:lnTo>
                  <a:lnTo>
                    <a:pt x="319391" y="855345"/>
                  </a:lnTo>
                  <a:lnTo>
                    <a:pt x="323516" y="852805"/>
                  </a:lnTo>
                  <a:lnTo>
                    <a:pt x="327323" y="850265"/>
                  </a:lnTo>
                  <a:lnTo>
                    <a:pt x="331764" y="848043"/>
                  </a:lnTo>
                  <a:lnTo>
                    <a:pt x="336206" y="846773"/>
                  </a:lnTo>
                  <a:lnTo>
                    <a:pt x="340965" y="845185"/>
                  </a:lnTo>
                  <a:lnTo>
                    <a:pt x="346041" y="844550"/>
                  </a:lnTo>
                  <a:close/>
                  <a:moveTo>
                    <a:pt x="344144" y="590550"/>
                  </a:moveTo>
                  <a:lnTo>
                    <a:pt x="960782" y="590550"/>
                  </a:lnTo>
                  <a:lnTo>
                    <a:pt x="966812" y="591185"/>
                  </a:lnTo>
                  <a:lnTo>
                    <a:pt x="973159" y="592138"/>
                  </a:lnTo>
                  <a:lnTo>
                    <a:pt x="978871" y="593725"/>
                  </a:lnTo>
                  <a:lnTo>
                    <a:pt x="984584" y="595630"/>
                  </a:lnTo>
                  <a:lnTo>
                    <a:pt x="990296" y="598488"/>
                  </a:lnTo>
                  <a:lnTo>
                    <a:pt x="995374" y="601345"/>
                  </a:lnTo>
                  <a:lnTo>
                    <a:pt x="1000135" y="604838"/>
                  </a:lnTo>
                  <a:lnTo>
                    <a:pt x="1004260" y="608965"/>
                  </a:lnTo>
                  <a:lnTo>
                    <a:pt x="1008386" y="613410"/>
                  </a:lnTo>
                  <a:lnTo>
                    <a:pt x="1011560" y="617855"/>
                  </a:lnTo>
                  <a:lnTo>
                    <a:pt x="1015051" y="623253"/>
                  </a:lnTo>
                  <a:lnTo>
                    <a:pt x="1017590" y="628650"/>
                  </a:lnTo>
                  <a:lnTo>
                    <a:pt x="1019811" y="634048"/>
                  </a:lnTo>
                  <a:lnTo>
                    <a:pt x="1021081" y="639763"/>
                  </a:lnTo>
                  <a:lnTo>
                    <a:pt x="1021715" y="646113"/>
                  </a:lnTo>
                  <a:lnTo>
                    <a:pt x="1022350" y="652145"/>
                  </a:lnTo>
                  <a:lnTo>
                    <a:pt x="1021715" y="658813"/>
                  </a:lnTo>
                  <a:lnTo>
                    <a:pt x="1021081" y="664528"/>
                  </a:lnTo>
                  <a:lnTo>
                    <a:pt x="1019811" y="670878"/>
                  </a:lnTo>
                  <a:lnTo>
                    <a:pt x="1017590" y="676275"/>
                  </a:lnTo>
                  <a:lnTo>
                    <a:pt x="1015051" y="681673"/>
                  </a:lnTo>
                  <a:lnTo>
                    <a:pt x="1011560" y="686753"/>
                  </a:lnTo>
                  <a:lnTo>
                    <a:pt x="1008386" y="691515"/>
                  </a:lnTo>
                  <a:lnTo>
                    <a:pt x="1004260" y="695960"/>
                  </a:lnTo>
                  <a:lnTo>
                    <a:pt x="1000135" y="700088"/>
                  </a:lnTo>
                  <a:lnTo>
                    <a:pt x="995374" y="703580"/>
                  </a:lnTo>
                  <a:lnTo>
                    <a:pt x="990296" y="706438"/>
                  </a:lnTo>
                  <a:lnTo>
                    <a:pt x="984584" y="708978"/>
                  </a:lnTo>
                  <a:lnTo>
                    <a:pt x="978871" y="711200"/>
                  </a:lnTo>
                  <a:lnTo>
                    <a:pt x="973159" y="712788"/>
                  </a:lnTo>
                  <a:lnTo>
                    <a:pt x="966812" y="713740"/>
                  </a:lnTo>
                  <a:lnTo>
                    <a:pt x="960782" y="714375"/>
                  </a:lnTo>
                  <a:lnTo>
                    <a:pt x="344144" y="714375"/>
                  </a:lnTo>
                  <a:lnTo>
                    <a:pt x="338114" y="713740"/>
                  </a:lnTo>
                  <a:lnTo>
                    <a:pt x="331767" y="712788"/>
                  </a:lnTo>
                  <a:lnTo>
                    <a:pt x="326054" y="711200"/>
                  </a:lnTo>
                  <a:lnTo>
                    <a:pt x="320342" y="708978"/>
                  </a:lnTo>
                  <a:lnTo>
                    <a:pt x="314946" y="706438"/>
                  </a:lnTo>
                  <a:lnTo>
                    <a:pt x="309869" y="703580"/>
                  </a:lnTo>
                  <a:lnTo>
                    <a:pt x="305108" y="700088"/>
                  </a:lnTo>
                  <a:lnTo>
                    <a:pt x="300982" y="695960"/>
                  </a:lnTo>
                  <a:lnTo>
                    <a:pt x="296857" y="691515"/>
                  </a:lnTo>
                  <a:lnTo>
                    <a:pt x="293366" y="686753"/>
                  </a:lnTo>
                  <a:lnTo>
                    <a:pt x="290192" y="681673"/>
                  </a:lnTo>
                  <a:lnTo>
                    <a:pt x="287653" y="676275"/>
                  </a:lnTo>
                  <a:lnTo>
                    <a:pt x="285432" y="670878"/>
                  </a:lnTo>
                  <a:lnTo>
                    <a:pt x="284162" y="664528"/>
                  </a:lnTo>
                  <a:lnTo>
                    <a:pt x="282893" y="658813"/>
                  </a:lnTo>
                  <a:lnTo>
                    <a:pt x="282575" y="652145"/>
                  </a:lnTo>
                  <a:lnTo>
                    <a:pt x="282893" y="646113"/>
                  </a:lnTo>
                  <a:lnTo>
                    <a:pt x="284162" y="639763"/>
                  </a:lnTo>
                  <a:lnTo>
                    <a:pt x="285432" y="634048"/>
                  </a:lnTo>
                  <a:lnTo>
                    <a:pt x="287653" y="628650"/>
                  </a:lnTo>
                  <a:lnTo>
                    <a:pt x="290192" y="623253"/>
                  </a:lnTo>
                  <a:lnTo>
                    <a:pt x="293366" y="617855"/>
                  </a:lnTo>
                  <a:lnTo>
                    <a:pt x="296857" y="613410"/>
                  </a:lnTo>
                  <a:lnTo>
                    <a:pt x="300982" y="608965"/>
                  </a:lnTo>
                  <a:lnTo>
                    <a:pt x="305108" y="604838"/>
                  </a:lnTo>
                  <a:lnTo>
                    <a:pt x="309869" y="601345"/>
                  </a:lnTo>
                  <a:lnTo>
                    <a:pt x="314946" y="598488"/>
                  </a:lnTo>
                  <a:lnTo>
                    <a:pt x="320342" y="595630"/>
                  </a:lnTo>
                  <a:lnTo>
                    <a:pt x="326054" y="593725"/>
                  </a:lnTo>
                  <a:lnTo>
                    <a:pt x="331767" y="592138"/>
                  </a:lnTo>
                  <a:lnTo>
                    <a:pt x="338114" y="591185"/>
                  </a:lnTo>
                  <a:lnTo>
                    <a:pt x="344144" y="590550"/>
                  </a:lnTo>
                  <a:close/>
                  <a:moveTo>
                    <a:pt x="1750865" y="411163"/>
                  </a:moveTo>
                  <a:lnTo>
                    <a:pt x="1754043" y="411481"/>
                  </a:lnTo>
                  <a:lnTo>
                    <a:pt x="1757540" y="411798"/>
                  </a:lnTo>
                  <a:lnTo>
                    <a:pt x="1760718" y="413068"/>
                  </a:lnTo>
                  <a:lnTo>
                    <a:pt x="1764214" y="414021"/>
                  </a:lnTo>
                  <a:lnTo>
                    <a:pt x="1767710" y="414973"/>
                  </a:lnTo>
                  <a:lnTo>
                    <a:pt x="1770889" y="416878"/>
                  </a:lnTo>
                  <a:lnTo>
                    <a:pt x="1777563" y="421006"/>
                  </a:lnTo>
                  <a:lnTo>
                    <a:pt x="1784555" y="425768"/>
                  </a:lnTo>
                  <a:lnTo>
                    <a:pt x="1790912" y="431166"/>
                  </a:lnTo>
                  <a:lnTo>
                    <a:pt x="1797904" y="437198"/>
                  </a:lnTo>
                  <a:lnTo>
                    <a:pt x="1812207" y="451486"/>
                  </a:lnTo>
                  <a:lnTo>
                    <a:pt x="1827145" y="466408"/>
                  </a:lnTo>
                  <a:lnTo>
                    <a:pt x="1836680" y="476251"/>
                  </a:lnTo>
                  <a:lnTo>
                    <a:pt x="1851935" y="491173"/>
                  </a:lnTo>
                  <a:lnTo>
                    <a:pt x="1865920" y="505461"/>
                  </a:lnTo>
                  <a:lnTo>
                    <a:pt x="1872277" y="512446"/>
                  </a:lnTo>
                  <a:lnTo>
                    <a:pt x="1877680" y="519431"/>
                  </a:lnTo>
                  <a:lnTo>
                    <a:pt x="1882447" y="525781"/>
                  </a:lnTo>
                  <a:lnTo>
                    <a:pt x="1886579" y="532766"/>
                  </a:lnTo>
                  <a:lnTo>
                    <a:pt x="1888486" y="536258"/>
                  </a:lnTo>
                  <a:lnTo>
                    <a:pt x="1889439" y="539433"/>
                  </a:lnTo>
                  <a:lnTo>
                    <a:pt x="1891029" y="542608"/>
                  </a:lnTo>
                  <a:lnTo>
                    <a:pt x="1891664" y="546101"/>
                  </a:lnTo>
                  <a:lnTo>
                    <a:pt x="1891982" y="549593"/>
                  </a:lnTo>
                  <a:lnTo>
                    <a:pt x="1892300" y="552768"/>
                  </a:lnTo>
                  <a:lnTo>
                    <a:pt x="1892300" y="556261"/>
                  </a:lnTo>
                  <a:lnTo>
                    <a:pt x="1891664" y="559753"/>
                  </a:lnTo>
                  <a:lnTo>
                    <a:pt x="1891029" y="562928"/>
                  </a:lnTo>
                  <a:lnTo>
                    <a:pt x="1889757" y="566738"/>
                  </a:lnTo>
                  <a:lnTo>
                    <a:pt x="1888486" y="570231"/>
                  </a:lnTo>
                  <a:lnTo>
                    <a:pt x="1886261" y="574041"/>
                  </a:lnTo>
                  <a:lnTo>
                    <a:pt x="1884036" y="577533"/>
                  </a:lnTo>
                  <a:lnTo>
                    <a:pt x="1881176" y="581343"/>
                  </a:lnTo>
                  <a:lnTo>
                    <a:pt x="1877680" y="585153"/>
                  </a:lnTo>
                  <a:lnTo>
                    <a:pt x="1874184" y="588963"/>
                  </a:lnTo>
                  <a:lnTo>
                    <a:pt x="1476895" y="985838"/>
                  </a:lnTo>
                  <a:lnTo>
                    <a:pt x="1472763" y="989966"/>
                  </a:lnTo>
                  <a:lnTo>
                    <a:pt x="1468313" y="993458"/>
                  </a:lnTo>
                  <a:lnTo>
                    <a:pt x="1464182" y="996633"/>
                  </a:lnTo>
                  <a:lnTo>
                    <a:pt x="1459732" y="999808"/>
                  </a:lnTo>
                  <a:lnTo>
                    <a:pt x="1455282" y="1002348"/>
                  </a:lnTo>
                  <a:lnTo>
                    <a:pt x="1450515" y="1004888"/>
                  </a:lnTo>
                  <a:lnTo>
                    <a:pt x="1446065" y="1007111"/>
                  </a:lnTo>
                  <a:lnTo>
                    <a:pt x="1440980" y="1009016"/>
                  </a:lnTo>
                  <a:lnTo>
                    <a:pt x="1436212" y="1010921"/>
                  </a:lnTo>
                  <a:lnTo>
                    <a:pt x="1431445" y="1012826"/>
                  </a:lnTo>
                  <a:lnTo>
                    <a:pt x="1426360" y="1013778"/>
                  </a:lnTo>
                  <a:lnTo>
                    <a:pt x="1421274" y="1015366"/>
                  </a:lnTo>
                  <a:lnTo>
                    <a:pt x="1416507" y="1016001"/>
                  </a:lnTo>
                  <a:lnTo>
                    <a:pt x="1411422" y="1016953"/>
                  </a:lnTo>
                  <a:lnTo>
                    <a:pt x="1406336" y="1017271"/>
                  </a:lnTo>
                  <a:lnTo>
                    <a:pt x="1401569" y="1017588"/>
                  </a:lnTo>
                  <a:lnTo>
                    <a:pt x="1396484" y="1017588"/>
                  </a:lnTo>
                  <a:lnTo>
                    <a:pt x="1391716" y="1017271"/>
                  </a:lnTo>
                  <a:lnTo>
                    <a:pt x="1386949" y="1016953"/>
                  </a:lnTo>
                  <a:lnTo>
                    <a:pt x="1382499" y="1015683"/>
                  </a:lnTo>
                  <a:lnTo>
                    <a:pt x="1377731" y="1015048"/>
                  </a:lnTo>
                  <a:lnTo>
                    <a:pt x="1373282" y="1013461"/>
                  </a:lnTo>
                  <a:lnTo>
                    <a:pt x="1368832" y="1012191"/>
                  </a:lnTo>
                  <a:lnTo>
                    <a:pt x="1364700" y="1010286"/>
                  </a:lnTo>
                  <a:lnTo>
                    <a:pt x="1360886" y="1008063"/>
                  </a:lnTo>
                  <a:lnTo>
                    <a:pt x="1357072" y="1005523"/>
                  </a:lnTo>
                  <a:lnTo>
                    <a:pt x="1353576" y="1002983"/>
                  </a:lnTo>
                  <a:lnTo>
                    <a:pt x="1350080" y="1000126"/>
                  </a:lnTo>
                  <a:lnTo>
                    <a:pt x="1347220" y="996633"/>
                  </a:lnTo>
                  <a:lnTo>
                    <a:pt x="1344359" y="993458"/>
                  </a:lnTo>
                  <a:lnTo>
                    <a:pt x="1341817" y="989331"/>
                  </a:lnTo>
                  <a:lnTo>
                    <a:pt x="1339274" y="985521"/>
                  </a:lnTo>
                  <a:lnTo>
                    <a:pt x="1337367" y="981076"/>
                  </a:lnTo>
                  <a:lnTo>
                    <a:pt x="1335778" y="976313"/>
                  </a:lnTo>
                  <a:lnTo>
                    <a:pt x="1326561" y="967106"/>
                  </a:lnTo>
                  <a:lnTo>
                    <a:pt x="1322111" y="965518"/>
                  </a:lnTo>
                  <a:lnTo>
                    <a:pt x="1317979" y="963296"/>
                  </a:lnTo>
                  <a:lnTo>
                    <a:pt x="1314165" y="961073"/>
                  </a:lnTo>
                  <a:lnTo>
                    <a:pt x="1310351" y="958851"/>
                  </a:lnTo>
                  <a:lnTo>
                    <a:pt x="1307173" y="956311"/>
                  </a:lnTo>
                  <a:lnTo>
                    <a:pt x="1303995" y="953453"/>
                  </a:lnTo>
                  <a:lnTo>
                    <a:pt x="1301134" y="950913"/>
                  </a:lnTo>
                  <a:lnTo>
                    <a:pt x="1298274" y="948056"/>
                  </a:lnTo>
                  <a:lnTo>
                    <a:pt x="1295731" y="944563"/>
                  </a:lnTo>
                  <a:lnTo>
                    <a:pt x="1293824" y="941706"/>
                  </a:lnTo>
                  <a:lnTo>
                    <a:pt x="1291599" y="938531"/>
                  </a:lnTo>
                  <a:lnTo>
                    <a:pt x="1289692" y="935038"/>
                  </a:lnTo>
                  <a:lnTo>
                    <a:pt x="1288103" y="931546"/>
                  </a:lnTo>
                  <a:lnTo>
                    <a:pt x="1286832" y="928371"/>
                  </a:lnTo>
                  <a:lnTo>
                    <a:pt x="1284607" y="921068"/>
                  </a:lnTo>
                  <a:lnTo>
                    <a:pt x="1283336" y="913448"/>
                  </a:lnTo>
                  <a:lnTo>
                    <a:pt x="1282700" y="905511"/>
                  </a:lnTo>
                  <a:lnTo>
                    <a:pt x="1283018" y="897573"/>
                  </a:lnTo>
                  <a:lnTo>
                    <a:pt x="1283971" y="889953"/>
                  </a:lnTo>
                  <a:lnTo>
                    <a:pt x="1285560" y="882016"/>
                  </a:lnTo>
                  <a:lnTo>
                    <a:pt x="1287785" y="874078"/>
                  </a:lnTo>
                  <a:lnTo>
                    <a:pt x="1290646" y="866141"/>
                  </a:lnTo>
                  <a:lnTo>
                    <a:pt x="1294142" y="858521"/>
                  </a:lnTo>
                  <a:lnTo>
                    <a:pt x="1298909" y="849948"/>
                  </a:lnTo>
                  <a:lnTo>
                    <a:pt x="1304313" y="841376"/>
                  </a:lnTo>
                  <a:lnTo>
                    <a:pt x="1310351" y="833756"/>
                  </a:lnTo>
                  <a:lnTo>
                    <a:pt x="1317026" y="826136"/>
                  </a:lnTo>
                  <a:lnTo>
                    <a:pt x="1714315" y="429261"/>
                  </a:lnTo>
                  <a:lnTo>
                    <a:pt x="1718446" y="425768"/>
                  </a:lnTo>
                  <a:lnTo>
                    <a:pt x="1721943" y="422276"/>
                  </a:lnTo>
                  <a:lnTo>
                    <a:pt x="1726074" y="419736"/>
                  </a:lnTo>
                  <a:lnTo>
                    <a:pt x="1729571" y="417196"/>
                  </a:lnTo>
                  <a:lnTo>
                    <a:pt x="1733384" y="415608"/>
                  </a:lnTo>
                  <a:lnTo>
                    <a:pt x="1736881" y="414021"/>
                  </a:lnTo>
                  <a:lnTo>
                    <a:pt x="1740377" y="412433"/>
                  </a:lnTo>
                  <a:lnTo>
                    <a:pt x="1743873" y="411798"/>
                  </a:lnTo>
                  <a:lnTo>
                    <a:pt x="1747051" y="411481"/>
                  </a:lnTo>
                  <a:lnTo>
                    <a:pt x="1750865" y="411163"/>
                  </a:lnTo>
                  <a:close/>
                  <a:moveTo>
                    <a:pt x="198373" y="319088"/>
                  </a:moveTo>
                  <a:lnTo>
                    <a:pt x="1557783" y="319088"/>
                  </a:lnTo>
                  <a:lnTo>
                    <a:pt x="1453042" y="423822"/>
                  </a:lnTo>
                  <a:lnTo>
                    <a:pt x="315492" y="423822"/>
                  </a:lnTo>
                  <a:lnTo>
                    <a:pt x="305336" y="424140"/>
                  </a:lnTo>
                  <a:lnTo>
                    <a:pt x="295179" y="424774"/>
                  </a:lnTo>
                  <a:lnTo>
                    <a:pt x="285340" y="426361"/>
                  </a:lnTo>
                  <a:lnTo>
                    <a:pt x="275500" y="427631"/>
                  </a:lnTo>
                  <a:lnTo>
                    <a:pt x="265979" y="429852"/>
                  </a:lnTo>
                  <a:lnTo>
                    <a:pt x="256457" y="433026"/>
                  </a:lnTo>
                  <a:lnTo>
                    <a:pt x="247570" y="435882"/>
                  </a:lnTo>
                  <a:lnTo>
                    <a:pt x="238365" y="439374"/>
                  </a:lnTo>
                  <a:lnTo>
                    <a:pt x="229478" y="443499"/>
                  </a:lnTo>
                  <a:lnTo>
                    <a:pt x="221226" y="447943"/>
                  </a:lnTo>
                  <a:lnTo>
                    <a:pt x="212973" y="452703"/>
                  </a:lnTo>
                  <a:lnTo>
                    <a:pt x="204721" y="457781"/>
                  </a:lnTo>
                  <a:lnTo>
                    <a:pt x="196786" y="463494"/>
                  </a:lnTo>
                  <a:lnTo>
                    <a:pt x="189486" y="469207"/>
                  </a:lnTo>
                  <a:lnTo>
                    <a:pt x="182186" y="475554"/>
                  </a:lnTo>
                  <a:lnTo>
                    <a:pt x="175203" y="481902"/>
                  </a:lnTo>
                  <a:lnTo>
                    <a:pt x="168855" y="488884"/>
                  </a:lnTo>
                  <a:lnTo>
                    <a:pt x="162507" y="496184"/>
                  </a:lnTo>
                  <a:lnTo>
                    <a:pt x="156794" y="503483"/>
                  </a:lnTo>
                  <a:lnTo>
                    <a:pt x="151398" y="511100"/>
                  </a:lnTo>
                  <a:lnTo>
                    <a:pt x="145685" y="519670"/>
                  </a:lnTo>
                  <a:lnTo>
                    <a:pt x="140924" y="527604"/>
                  </a:lnTo>
                  <a:lnTo>
                    <a:pt x="136798" y="536490"/>
                  </a:lnTo>
                  <a:lnTo>
                    <a:pt x="132672" y="545060"/>
                  </a:lnTo>
                  <a:lnTo>
                    <a:pt x="129498" y="554263"/>
                  </a:lnTo>
                  <a:lnTo>
                    <a:pt x="126007" y="563150"/>
                  </a:lnTo>
                  <a:lnTo>
                    <a:pt x="123468" y="572671"/>
                  </a:lnTo>
                  <a:lnTo>
                    <a:pt x="121246" y="582193"/>
                  </a:lnTo>
                  <a:lnTo>
                    <a:pt x="119659" y="592031"/>
                  </a:lnTo>
                  <a:lnTo>
                    <a:pt x="118072" y="601870"/>
                  </a:lnTo>
                  <a:lnTo>
                    <a:pt x="117437" y="612026"/>
                  </a:lnTo>
                  <a:lnTo>
                    <a:pt x="117437" y="622182"/>
                  </a:lnTo>
                  <a:lnTo>
                    <a:pt x="117437" y="1633658"/>
                  </a:lnTo>
                  <a:lnTo>
                    <a:pt x="117437" y="1643814"/>
                  </a:lnTo>
                  <a:lnTo>
                    <a:pt x="118072" y="1653970"/>
                  </a:lnTo>
                  <a:lnTo>
                    <a:pt x="119659" y="1663808"/>
                  </a:lnTo>
                  <a:lnTo>
                    <a:pt x="121246" y="1673647"/>
                  </a:lnTo>
                  <a:lnTo>
                    <a:pt x="123468" y="1683168"/>
                  </a:lnTo>
                  <a:lnTo>
                    <a:pt x="126007" y="1692689"/>
                  </a:lnTo>
                  <a:lnTo>
                    <a:pt x="129498" y="1701576"/>
                  </a:lnTo>
                  <a:lnTo>
                    <a:pt x="132672" y="1710780"/>
                  </a:lnTo>
                  <a:lnTo>
                    <a:pt x="136798" y="1719666"/>
                  </a:lnTo>
                  <a:lnTo>
                    <a:pt x="140924" y="1728235"/>
                  </a:lnTo>
                  <a:lnTo>
                    <a:pt x="145685" y="1736170"/>
                  </a:lnTo>
                  <a:lnTo>
                    <a:pt x="151398" y="1744739"/>
                  </a:lnTo>
                  <a:lnTo>
                    <a:pt x="156794" y="1752356"/>
                  </a:lnTo>
                  <a:lnTo>
                    <a:pt x="162507" y="1759656"/>
                  </a:lnTo>
                  <a:lnTo>
                    <a:pt x="168855" y="1766955"/>
                  </a:lnTo>
                  <a:lnTo>
                    <a:pt x="175203" y="1773938"/>
                  </a:lnTo>
                  <a:lnTo>
                    <a:pt x="182186" y="1780285"/>
                  </a:lnTo>
                  <a:lnTo>
                    <a:pt x="189486" y="1786633"/>
                  </a:lnTo>
                  <a:lnTo>
                    <a:pt x="196786" y="1792345"/>
                  </a:lnTo>
                  <a:lnTo>
                    <a:pt x="204721" y="1798375"/>
                  </a:lnTo>
                  <a:lnTo>
                    <a:pt x="212973" y="1803453"/>
                  </a:lnTo>
                  <a:lnTo>
                    <a:pt x="221226" y="1808214"/>
                  </a:lnTo>
                  <a:lnTo>
                    <a:pt x="229478" y="1812340"/>
                  </a:lnTo>
                  <a:lnTo>
                    <a:pt x="238365" y="1816466"/>
                  </a:lnTo>
                  <a:lnTo>
                    <a:pt x="247570" y="1819640"/>
                  </a:lnTo>
                  <a:lnTo>
                    <a:pt x="256457" y="1823131"/>
                  </a:lnTo>
                  <a:lnTo>
                    <a:pt x="265979" y="1825670"/>
                  </a:lnTo>
                  <a:lnTo>
                    <a:pt x="275500" y="1827891"/>
                  </a:lnTo>
                  <a:lnTo>
                    <a:pt x="285340" y="1829478"/>
                  </a:lnTo>
                  <a:lnTo>
                    <a:pt x="295179" y="1831065"/>
                  </a:lnTo>
                  <a:lnTo>
                    <a:pt x="305336" y="1831700"/>
                  </a:lnTo>
                  <a:lnTo>
                    <a:pt x="315492" y="1831700"/>
                  </a:lnTo>
                  <a:lnTo>
                    <a:pt x="1632371" y="1831700"/>
                  </a:lnTo>
                  <a:lnTo>
                    <a:pt x="1642527" y="1831700"/>
                  </a:lnTo>
                  <a:lnTo>
                    <a:pt x="1652367" y="1831065"/>
                  </a:lnTo>
                  <a:lnTo>
                    <a:pt x="1662523" y="1829478"/>
                  </a:lnTo>
                  <a:lnTo>
                    <a:pt x="1672045" y="1827891"/>
                  </a:lnTo>
                  <a:lnTo>
                    <a:pt x="1681885" y="1825670"/>
                  </a:lnTo>
                  <a:lnTo>
                    <a:pt x="1691089" y="1823131"/>
                  </a:lnTo>
                  <a:lnTo>
                    <a:pt x="1700611" y="1819640"/>
                  </a:lnTo>
                  <a:lnTo>
                    <a:pt x="1709181" y="1816466"/>
                  </a:lnTo>
                  <a:lnTo>
                    <a:pt x="1718385" y="1812340"/>
                  </a:lnTo>
                  <a:lnTo>
                    <a:pt x="1726637" y="1808214"/>
                  </a:lnTo>
                  <a:lnTo>
                    <a:pt x="1735207" y="1803453"/>
                  </a:lnTo>
                  <a:lnTo>
                    <a:pt x="1743142" y="1798375"/>
                  </a:lnTo>
                  <a:lnTo>
                    <a:pt x="1750760" y="1792345"/>
                  </a:lnTo>
                  <a:lnTo>
                    <a:pt x="1758377" y="1786633"/>
                  </a:lnTo>
                  <a:lnTo>
                    <a:pt x="1765677" y="1780285"/>
                  </a:lnTo>
                  <a:lnTo>
                    <a:pt x="1772660" y="1773938"/>
                  </a:lnTo>
                  <a:lnTo>
                    <a:pt x="1779325" y="1766955"/>
                  </a:lnTo>
                  <a:lnTo>
                    <a:pt x="1785356" y="1759973"/>
                  </a:lnTo>
                  <a:lnTo>
                    <a:pt x="1791069" y="1752356"/>
                  </a:lnTo>
                  <a:lnTo>
                    <a:pt x="1796782" y="1744739"/>
                  </a:lnTo>
                  <a:lnTo>
                    <a:pt x="1801861" y="1736805"/>
                  </a:lnTo>
                  <a:lnTo>
                    <a:pt x="1806621" y="1728235"/>
                  </a:lnTo>
                  <a:lnTo>
                    <a:pt x="1810748" y="1719666"/>
                  </a:lnTo>
                  <a:lnTo>
                    <a:pt x="1814874" y="1710780"/>
                  </a:lnTo>
                  <a:lnTo>
                    <a:pt x="1818683" y="1702211"/>
                  </a:lnTo>
                  <a:lnTo>
                    <a:pt x="1821857" y="1692689"/>
                  </a:lnTo>
                  <a:lnTo>
                    <a:pt x="1824396" y="1683168"/>
                  </a:lnTo>
                  <a:lnTo>
                    <a:pt x="1826617" y="1673647"/>
                  </a:lnTo>
                  <a:lnTo>
                    <a:pt x="1828522" y="1663808"/>
                  </a:lnTo>
                  <a:lnTo>
                    <a:pt x="1829474" y="1653970"/>
                  </a:lnTo>
                  <a:lnTo>
                    <a:pt x="1830109" y="1643814"/>
                  </a:lnTo>
                  <a:lnTo>
                    <a:pt x="1830426" y="1633658"/>
                  </a:lnTo>
                  <a:lnTo>
                    <a:pt x="1830426" y="1113162"/>
                  </a:lnTo>
                  <a:lnTo>
                    <a:pt x="1830426" y="773570"/>
                  </a:lnTo>
                  <a:lnTo>
                    <a:pt x="1947863" y="656458"/>
                  </a:lnTo>
                  <a:lnTo>
                    <a:pt x="1947863" y="1738391"/>
                  </a:lnTo>
                  <a:lnTo>
                    <a:pt x="1947546" y="1748865"/>
                  </a:lnTo>
                  <a:lnTo>
                    <a:pt x="1946911" y="1758704"/>
                  </a:lnTo>
                  <a:lnTo>
                    <a:pt x="1945324" y="1768860"/>
                  </a:lnTo>
                  <a:lnTo>
                    <a:pt x="1943419" y="1778063"/>
                  </a:lnTo>
                  <a:lnTo>
                    <a:pt x="1941198" y="1787902"/>
                  </a:lnTo>
                  <a:lnTo>
                    <a:pt x="1938659" y="1797423"/>
                  </a:lnTo>
                  <a:lnTo>
                    <a:pt x="1935802" y="1806627"/>
                  </a:lnTo>
                  <a:lnTo>
                    <a:pt x="1932311" y="1815831"/>
                  </a:lnTo>
                  <a:lnTo>
                    <a:pt x="1928184" y="1824400"/>
                  </a:lnTo>
                  <a:lnTo>
                    <a:pt x="1923741" y="1832969"/>
                  </a:lnTo>
                  <a:lnTo>
                    <a:pt x="1918980" y="1841221"/>
                  </a:lnTo>
                  <a:lnTo>
                    <a:pt x="1913902" y="1849156"/>
                  </a:lnTo>
                  <a:lnTo>
                    <a:pt x="1908188" y="1856773"/>
                  </a:lnTo>
                  <a:lnTo>
                    <a:pt x="1902475" y="1864707"/>
                  </a:lnTo>
                  <a:lnTo>
                    <a:pt x="1896127" y="1871689"/>
                  </a:lnTo>
                  <a:lnTo>
                    <a:pt x="1889462" y="1878671"/>
                  </a:lnTo>
                  <a:lnTo>
                    <a:pt x="1882797" y="1885336"/>
                  </a:lnTo>
                  <a:lnTo>
                    <a:pt x="1875497" y="1891366"/>
                  </a:lnTo>
                  <a:lnTo>
                    <a:pt x="1868197" y="1897397"/>
                  </a:lnTo>
                  <a:lnTo>
                    <a:pt x="1860579" y="1902792"/>
                  </a:lnTo>
                  <a:lnTo>
                    <a:pt x="1852327" y="1907870"/>
                  </a:lnTo>
                  <a:lnTo>
                    <a:pt x="1844074" y="1912631"/>
                  </a:lnTo>
                  <a:lnTo>
                    <a:pt x="1835187" y="1917074"/>
                  </a:lnTo>
                  <a:lnTo>
                    <a:pt x="1826617" y="1920882"/>
                  </a:lnTo>
                  <a:lnTo>
                    <a:pt x="1817413" y="1924691"/>
                  </a:lnTo>
                  <a:lnTo>
                    <a:pt x="1808209" y="1927865"/>
                  </a:lnTo>
                  <a:lnTo>
                    <a:pt x="1799004" y="1930404"/>
                  </a:lnTo>
                  <a:lnTo>
                    <a:pt x="1789482" y="1932625"/>
                  </a:lnTo>
                  <a:lnTo>
                    <a:pt x="1779643" y="1934530"/>
                  </a:lnTo>
                  <a:lnTo>
                    <a:pt x="1769803" y="1935482"/>
                  </a:lnTo>
                  <a:lnTo>
                    <a:pt x="1759647" y="1936434"/>
                  </a:lnTo>
                  <a:lnTo>
                    <a:pt x="1749173" y="1936751"/>
                  </a:lnTo>
                  <a:lnTo>
                    <a:pt x="198373" y="1936751"/>
                  </a:lnTo>
                  <a:lnTo>
                    <a:pt x="188216" y="1936434"/>
                  </a:lnTo>
                  <a:lnTo>
                    <a:pt x="178377" y="1935482"/>
                  </a:lnTo>
                  <a:lnTo>
                    <a:pt x="168538" y="1934530"/>
                  </a:lnTo>
                  <a:lnTo>
                    <a:pt x="158699" y="1932625"/>
                  </a:lnTo>
                  <a:lnTo>
                    <a:pt x="148859" y="1930404"/>
                  </a:lnTo>
                  <a:lnTo>
                    <a:pt x="139655" y="1927865"/>
                  </a:lnTo>
                  <a:lnTo>
                    <a:pt x="130133" y="1924691"/>
                  </a:lnTo>
                  <a:lnTo>
                    <a:pt x="121246" y="1920882"/>
                  </a:lnTo>
                  <a:lnTo>
                    <a:pt x="112359" y="1917074"/>
                  </a:lnTo>
                  <a:lnTo>
                    <a:pt x="103789" y="1912631"/>
                  </a:lnTo>
                  <a:lnTo>
                    <a:pt x="95537" y="1907870"/>
                  </a:lnTo>
                  <a:lnTo>
                    <a:pt x="87602" y="1902792"/>
                  </a:lnTo>
                  <a:lnTo>
                    <a:pt x="79984" y="1897397"/>
                  </a:lnTo>
                  <a:lnTo>
                    <a:pt x="72049" y="1891366"/>
                  </a:lnTo>
                  <a:lnTo>
                    <a:pt x="65067" y="1885336"/>
                  </a:lnTo>
                  <a:lnTo>
                    <a:pt x="58084" y="1878671"/>
                  </a:lnTo>
                  <a:lnTo>
                    <a:pt x="51418" y="1871689"/>
                  </a:lnTo>
                  <a:lnTo>
                    <a:pt x="45388" y="1864707"/>
                  </a:lnTo>
                  <a:lnTo>
                    <a:pt x="39357" y="1856773"/>
                  </a:lnTo>
                  <a:lnTo>
                    <a:pt x="33962" y="1849156"/>
                  </a:lnTo>
                  <a:lnTo>
                    <a:pt x="28883" y="1841221"/>
                  </a:lnTo>
                  <a:lnTo>
                    <a:pt x="24122" y="1832969"/>
                  </a:lnTo>
                  <a:lnTo>
                    <a:pt x="19679" y="1824400"/>
                  </a:lnTo>
                  <a:lnTo>
                    <a:pt x="15870" y="1815831"/>
                  </a:lnTo>
                  <a:lnTo>
                    <a:pt x="12061" y="1806627"/>
                  </a:lnTo>
                  <a:lnTo>
                    <a:pt x="8887" y="1797423"/>
                  </a:lnTo>
                  <a:lnTo>
                    <a:pt x="6348" y="1787902"/>
                  </a:lnTo>
                  <a:lnTo>
                    <a:pt x="4126" y="1778063"/>
                  </a:lnTo>
                  <a:lnTo>
                    <a:pt x="2222" y="1768860"/>
                  </a:lnTo>
                  <a:lnTo>
                    <a:pt x="1270" y="1758704"/>
                  </a:lnTo>
                  <a:lnTo>
                    <a:pt x="318" y="1748865"/>
                  </a:lnTo>
                  <a:lnTo>
                    <a:pt x="0" y="1738391"/>
                  </a:lnTo>
                  <a:lnTo>
                    <a:pt x="0" y="517448"/>
                  </a:lnTo>
                  <a:lnTo>
                    <a:pt x="318" y="507292"/>
                  </a:lnTo>
                  <a:lnTo>
                    <a:pt x="1270" y="497453"/>
                  </a:lnTo>
                  <a:lnTo>
                    <a:pt x="2222" y="487297"/>
                  </a:lnTo>
                  <a:lnTo>
                    <a:pt x="4126" y="477776"/>
                  </a:lnTo>
                  <a:lnTo>
                    <a:pt x="6348" y="467937"/>
                  </a:lnTo>
                  <a:lnTo>
                    <a:pt x="8887" y="458416"/>
                  </a:lnTo>
                  <a:lnTo>
                    <a:pt x="12061" y="449212"/>
                  </a:lnTo>
                  <a:lnTo>
                    <a:pt x="15870" y="440008"/>
                  </a:lnTo>
                  <a:lnTo>
                    <a:pt x="19679" y="431439"/>
                  </a:lnTo>
                  <a:lnTo>
                    <a:pt x="24122" y="423187"/>
                  </a:lnTo>
                  <a:lnTo>
                    <a:pt x="28883" y="414618"/>
                  </a:lnTo>
                  <a:lnTo>
                    <a:pt x="33962" y="406684"/>
                  </a:lnTo>
                  <a:lnTo>
                    <a:pt x="39357" y="399067"/>
                  </a:lnTo>
                  <a:lnTo>
                    <a:pt x="45388" y="391450"/>
                  </a:lnTo>
                  <a:lnTo>
                    <a:pt x="51418" y="384150"/>
                  </a:lnTo>
                  <a:lnTo>
                    <a:pt x="58084" y="377168"/>
                  </a:lnTo>
                  <a:lnTo>
                    <a:pt x="65067" y="370503"/>
                  </a:lnTo>
                  <a:lnTo>
                    <a:pt x="72049" y="364473"/>
                  </a:lnTo>
                  <a:lnTo>
                    <a:pt x="79984" y="358443"/>
                  </a:lnTo>
                  <a:lnTo>
                    <a:pt x="87602" y="353047"/>
                  </a:lnTo>
                  <a:lnTo>
                    <a:pt x="95537" y="347969"/>
                  </a:lnTo>
                  <a:lnTo>
                    <a:pt x="103789" y="343209"/>
                  </a:lnTo>
                  <a:lnTo>
                    <a:pt x="112359" y="338766"/>
                  </a:lnTo>
                  <a:lnTo>
                    <a:pt x="121246" y="334957"/>
                  </a:lnTo>
                  <a:lnTo>
                    <a:pt x="130133" y="331149"/>
                  </a:lnTo>
                  <a:lnTo>
                    <a:pt x="139655" y="328292"/>
                  </a:lnTo>
                  <a:lnTo>
                    <a:pt x="148859" y="325436"/>
                  </a:lnTo>
                  <a:lnTo>
                    <a:pt x="158699" y="323214"/>
                  </a:lnTo>
                  <a:lnTo>
                    <a:pt x="168538" y="321310"/>
                  </a:lnTo>
                  <a:lnTo>
                    <a:pt x="178377" y="320358"/>
                  </a:lnTo>
                  <a:lnTo>
                    <a:pt x="188216" y="319723"/>
                  </a:lnTo>
                  <a:lnTo>
                    <a:pt x="198373" y="319088"/>
                  </a:lnTo>
                  <a:close/>
                  <a:moveTo>
                    <a:pt x="2076641" y="106363"/>
                  </a:moveTo>
                  <a:lnTo>
                    <a:pt x="2082030" y="106363"/>
                  </a:lnTo>
                  <a:lnTo>
                    <a:pt x="2087102" y="106363"/>
                  </a:lnTo>
                  <a:lnTo>
                    <a:pt x="2092174" y="106679"/>
                  </a:lnTo>
                  <a:lnTo>
                    <a:pt x="2097246" y="107313"/>
                  </a:lnTo>
                  <a:lnTo>
                    <a:pt x="2102318" y="108263"/>
                  </a:lnTo>
                  <a:lnTo>
                    <a:pt x="2107390" y="109213"/>
                  </a:lnTo>
                  <a:lnTo>
                    <a:pt x="2112145" y="110797"/>
                  </a:lnTo>
                  <a:lnTo>
                    <a:pt x="2117217" y="112064"/>
                  </a:lnTo>
                  <a:lnTo>
                    <a:pt x="2121972" y="113965"/>
                  </a:lnTo>
                  <a:lnTo>
                    <a:pt x="2126727" y="116182"/>
                  </a:lnTo>
                  <a:lnTo>
                    <a:pt x="2131482" y="118399"/>
                  </a:lnTo>
                  <a:lnTo>
                    <a:pt x="2136237" y="120933"/>
                  </a:lnTo>
                  <a:lnTo>
                    <a:pt x="2140358" y="123784"/>
                  </a:lnTo>
                  <a:lnTo>
                    <a:pt x="2144796" y="126634"/>
                  </a:lnTo>
                  <a:lnTo>
                    <a:pt x="2148916" y="130119"/>
                  </a:lnTo>
                  <a:lnTo>
                    <a:pt x="2153354" y="133603"/>
                  </a:lnTo>
                  <a:lnTo>
                    <a:pt x="2157158" y="137087"/>
                  </a:lnTo>
                  <a:lnTo>
                    <a:pt x="2166351" y="146589"/>
                  </a:lnTo>
                  <a:lnTo>
                    <a:pt x="2169838" y="150707"/>
                  </a:lnTo>
                  <a:lnTo>
                    <a:pt x="2173642" y="154825"/>
                  </a:lnTo>
                  <a:lnTo>
                    <a:pt x="2176812" y="158626"/>
                  </a:lnTo>
                  <a:lnTo>
                    <a:pt x="2179665" y="163060"/>
                  </a:lnTo>
                  <a:lnTo>
                    <a:pt x="2182835" y="167811"/>
                  </a:lnTo>
                  <a:lnTo>
                    <a:pt x="2185371" y="172246"/>
                  </a:lnTo>
                  <a:lnTo>
                    <a:pt x="2187273" y="176997"/>
                  </a:lnTo>
                  <a:lnTo>
                    <a:pt x="2189492" y="181748"/>
                  </a:lnTo>
                  <a:lnTo>
                    <a:pt x="2191394" y="186183"/>
                  </a:lnTo>
                  <a:lnTo>
                    <a:pt x="2192979" y="191567"/>
                  </a:lnTo>
                  <a:lnTo>
                    <a:pt x="2194247" y="196002"/>
                  </a:lnTo>
                  <a:lnTo>
                    <a:pt x="2195515" y="201387"/>
                  </a:lnTo>
                  <a:lnTo>
                    <a:pt x="2196149" y="206454"/>
                  </a:lnTo>
                  <a:lnTo>
                    <a:pt x="2196783" y="211522"/>
                  </a:lnTo>
                  <a:lnTo>
                    <a:pt x="2197100" y="216590"/>
                  </a:lnTo>
                  <a:lnTo>
                    <a:pt x="2197100" y="221658"/>
                  </a:lnTo>
                  <a:lnTo>
                    <a:pt x="2197100" y="226726"/>
                  </a:lnTo>
                  <a:lnTo>
                    <a:pt x="2196783" y="231794"/>
                  </a:lnTo>
                  <a:lnTo>
                    <a:pt x="2196149" y="236862"/>
                  </a:lnTo>
                  <a:lnTo>
                    <a:pt x="2195515" y="241613"/>
                  </a:lnTo>
                  <a:lnTo>
                    <a:pt x="2194247" y="246681"/>
                  </a:lnTo>
                  <a:lnTo>
                    <a:pt x="2192979" y="251749"/>
                  </a:lnTo>
                  <a:lnTo>
                    <a:pt x="2191394" y="256500"/>
                  </a:lnTo>
                  <a:lnTo>
                    <a:pt x="2189492" y="261251"/>
                  </a:lnTo>
                  <a:lnTo>
                    <a:pt x="2187273" y="266319"/>
                  </a:lnTo>
                  <a:lnTo>
                    <a:pt x="2185371" y="270754"/>
                  </a:lnTo>
                  <a:lnTo>
                    <a:pt x="2182835" y="275505"/>
                  </a:lnTo>
                  <a:lnTo>
                    <a:pt x="2179665" y="279623"/>
                  </a:lnTo>
                  <a:lnTo>
                    <a:pt x="2176812" y="284057"/>
                  </a:lnTo>
                  <a:lnTo>
                    <a:pt x="2173642" y="288492"/>
                  </a:lnTo>
                  <a:lnTo>
                    <a:pt x="2169838" y="292609"/>
                  </a:lnTo>
                  <a:lnTo>
                    <a:pt x="2166351" y="296410"/>
                  </a:lnTo>
                  <a:lnTo>
                    <a:pt x="1970764" y="491843"/>
                  </a:lnTo>
                  <a:lnTo>
                    <a:pt x="1967277" y="495010"/>
                  </a:lnTo>
                  <a:lnTo>
                    <a:pt x="1963473" y="498178"/>
                  </a:lnTo>
                  <a:lnTo>
                    <a:pt x="1959986" y="500712"/>
                  </a:lnTo>
                  <a:lnTo>
                    <a:pt x="1956816" y="502612"/>
                  </a:lnTo>
                  <a:lnTo>
                    <a:pt x="1953329" y="504513"/>
                  </a:lnTo>
                  <a:lnTo>
                    <a:pt x="1950476" y="505463"/>
                  </a:lnTo>
                  <a:lnTo>
                    <a:pt x="1947623" y="505780"/>
                  </a:lnTo>
                  <a:lnTo>
                    <a:pt x="1944771" y="506413"/>
                  </a:lnTo>
                  <a:lnTo>
                    <a:pt x="1941918" y="505780"/>
                  </a:lnTo>
                  <a:lnTo>
                    <a:pt x="1939382" y="505463"/>
                  </a:lnTo>
                  <a:lnTo>
                    <a:pt x="1936846" y="504513"/>
                  </a:lnTo>
                  <a:lnTo>
                    <a:pt x="1933993" y="502929"/>
                  </a:lnTo>
                  <a:lnTo>
                    <a:pt x="1931457" y="501662"/>
                  </a:lnTo>
                  <a:lnTo>
                    <a:pt x="1928921" y="499445"/>
                  </a:lnTo>
                  <a:lnTo>
                    <a:pt x="1924166" y="494694"/>
                  </a:lnTo>
                  <a:lnTo>
                    <a:pt x="1919094" y="489309"/>
                  </a:lnTo>
                  <a:lnTo>
                    <a:pt x="1914022" y="482657"/>
                  </a:lnTo>
                  <a:lnTo>
                    <a:pt x="1903561" y="467770"/>
                  </a:lnTo>
                  <a:lnTo>
                    <a:pt x="1897855" y="459852"/>
                  </a:lnTo>
                  <a:lnTo>
                    <a:pt x="1891515" y="451616"/>
                  </a:lnTo>
                  <a:lnTo>
                    <a:pt x="1884541" y="443698"/>
                  </a:lnTo>
                  <a:lnTo>
                    <a:pt x="1877250" y="435779"/>
                  </a:lnTo>
                  <a:lnTo>
                    <a:pt x="1868057" y="426277"/>
                  </a:lnTo>
                  <a:lnTo>
                    <a:pt x="1859815" y="418991"/>
                  </a:lnTo>
                  <a:lnTo>
                    <a:pt x="1851890" y="412023"/>
                  </a:lnTo>
                  <a:lnTo>
                    <a:pt x="1843966" y="406005"/>
                  </a:lnTo>
                  <a:lnTo>
                    <a:pt x="1836041" y="399987"/>
                  </a:lnTo>
                  <a:lnTo>
                    <a:pt x="1820825" y="389217"/>
                  </a:lnTo>
                  <a:lnTo>
                    <a:pt x="1814485" y="384466"/>
                  </a:lnTo>
                  <a:lnTo>
                    <a:pt x="1808462" y="379398"/>
                  </a:lnTo>
                  <a:lnTo>
                    <a:pt x="1804024" y="374647"/>
                  </a:lnTo>
                  <a:lnTo>
                    <a:pt x="1802122" y="372113"/>
                  </a:lnTo>
                  <a:lnTo>
                    <a:pt x="1800220" y="369579"/>
                  </a:lnTo>
                  <a:lnTo>
                    <a:pt x="1798635" y="367045"/>
                  </a:lnTo>
                  <a:lnTo>
                    <a:pt x="1798001" y="364511"/>
                  </a:lnTo>
                  <a:lnTo>
                    <a:pt x="1797367" y="361660"/>
                  </a:lnTo>
                  <a:lnTo>
                    <a:pt x="1797050" y="359126"/>
                  </a:lnTo>
                  <a:lnTo>
                    <a:pt x="1797367" y="355959"/>
                  </a:lnTo>
                  <a:lnTo>
                    <a:pt x="1797684" y="353108"/>
                  </a:lnTo>
                  <a:lnTo>
                    <a:pt x="1798635" y="349941"/>
                  </a:lnTo>
                  <a:lnTo>
                    <a:pt x="1800220" y="346773"/>
                  </a:lnTo>
                  <a:lnTo>
                    <a:pt x="1802439" y="343289"/>
                  </a:lnTo>
                  <a:lnTo>
                    <a:pt x="1804975" y="340122"/>
                  </a:lnTo>
                  <a:lnTo>
                    <a:pt x="1807828" y="336637"/>
                  </a:lnTo>
                  <a:lnTo>
                    <a:pt x="1811632" y="332520"/>
                  </a:lnTo>
                  <a:lnTo>
                    <a:pt x="2006902" y="137087"/>
                  </a:lnTo>
                  <a:lnTo>
                    <a:pt x="2011023" y="133603"/>
                  </a:lnTo>
                  <a:lnTo>
                    <a:pt x="2014827" y="130119"/>
                  </a:lnTo>
                  <a:lnTo>
                    <a:pt x="2019265" y="126634"/>
                  </a:lnTo>
                  <a:lnTo>
                    <a:pt x="2023703" y="123784"/>
                  </a:lnTo>
                  <a:lnTo>
                    <a:pt x="2028141" y="120933"/>
                  </a:lnTo>
                  <a:lnTo>
                    <a:pt x="2032896" y="118399"/>
                  </a:lnTo>
                  <a:lnTo>
                    <a:pt x="2037017" y="116182"/>
                  </a:lnTo>
                  <a:lnTo>
                    <a:pt x="2041772" y="113965"/>
                  </a:lnTo>
                  <a:lnTo>
                    <a:pt x="2046843" y="112064"/>
                  </a:lnTo>
                  <a:lnTo>
                    <a:pt x="2051598" y="110797"/>
                  </a:lnTo>
                  <a:lnTo>
                    <a:pt x="2056670" y="109213"/>
                  </a:lnTo>
                  <a:lnTo>
                    <a:pt x="2061425" y="108263"/>
                  </a:lnTo>
                  <a:lnTo>
                    <a:pt x="2066497" y="107313"/>
                  </a:lnTo>
                  <a:lnTo>
                    <a:pt x="2071569" y="106679"/>
                  </a:lnTo>
                  <a:lnTo>
                    <a:pt x="2076641" y="106363"/>
                  </a:lnTo>
                  <a:close/>
                  <a:moveTo>
                    <a:pt x="2213628" y="19050"/>
                  </a:moveTo>
                  <a:lnTo>
                    <a:pt x="2219371" y="19369"/>
                  </a:lnTo>
                  <a:lnTo>
                    <a:pt x="2225751" y="20007"/>
                  </a:lnTo>
                  <a:lnTo>
                    <a:pt x="2231493" y="21602"/>
                  </a:lnTo>
                  <a:lnTo>
                    <a:pt x="2237236" y="23516"/>
                  </a:lnTo>
                  <a:lnTo>
                    <a:pt x="2242978" y="26387"/>
                  </a:lnTo>
                  <a:lnTo>
                    <a:pt x="2248401" y="29258"/>
                  </a:lnTo>
                  <a:lnTo>
                    <a:pt x="2253506" y="33087"/>
                  </a:lnTo>
                  <a:lnTo>
                    <a:pt x="2258291" y="37234"/>
                  </a:lnTo>
                  <a:lnTo>
                    <a:pt x="2262757" y="42019"/>
                  </a:lnTo>
                  <a:lnTo>
                    <a:pt x="2266266" y="47123"/>
                  </a:lnTo>
                  <a:lnTo>
                    <a:pt x="2269457" y="52547"/>
                  </a:lnTo>
                  <a:lnTo>
                    <a:pt x="2272009" y="58608"/>
                  </a:lnTo>
                  <a:lnTo>
                    <a:pt x="2273923" y="64350"/>
                  </a:lnTo>
                  <a:lnTo>
                    <a:pt x="2275518" y="70412"/>
                  </a:lnTo>
                  <a:lnTo>
                    <a:pt x="2276475" y="76154"/>
                  </a:lnTo>
                  <a:lnTo>
                    <a:pt x="2276475" y="82216"/>
                  </a:lnTo>
                  <a:lnTo>
                    <a:pt x="2276475" y="88277"/>
                  </a:lnTo>
                  <a:lnTo>
                    <a:pt x="2275518" y="94338"/>
                  </a:lnTo>
                  <a:lnTo>
                    <a:pt x="2273923" y="100400"/>
                  </a:lnTo>
                  <a:lnTo>
                    <a:pt x="2272009" y="106142"/>
                  </a:lnTo>
                  <a:lnTo>
                    <a:pt x="2269457" y="111565"/>
                  </a:lnTo>
                  <a:lnTo>
                    <a:pt x="2266266" y="117308"/>
                  </a:lnTo>
                  <a:lnTo>
                    <a:pt x="2262757" y="122412"/>
                  </a:lnTo>
                  <a:lnTo>
                    <a:pt x="2258291" y="126878"/>
                  </a:lnTo>
                  <a:lnTo>
                    <a:pt x="2241064" y="144105"/>
                  </a:lnTo>
                  <a:lnTo>
                    <a:pt x="2236598" y="148253"/>
                  </a:lnTo>
                  <a:lnTo>
                    <a:pt x="2232769" y="150805"/>
                  </a:lnTo>
                  <a:lnTo>
                    <a:pt x="2230855" y="151443"/>
                  </a:lnTo>
                  <a:lnTo>
                    <a:pt x="2228941" y="152400"/>
                  </a:lnTo>
                  <a:lnTo>
                    <a:pt x="2227346" y="152400"/>
                  </a:lnTo>
                  <a:lnTo>
                    <a:pt x="2225751" y="152400"/>
                  </a:lnTo>
                  <a:lnTo>
                    <a:pt x="2224156" y="152081"/>
                  </a:lnTo>
                  <a:lnTo>
                    <a:pt x="2222880" y="151443"/>
                  </a:lnTo>
                  <a:lnTo>
                    <a:pt x="2220009" y="149848"/>
                  </a:lnTo>
                  <a:lnTo>
                    <a:pt x="2217456" y="147295"/>
                  </a:lnTo>
                  <a:lnTo>
                    <a:pt x="2214904" y="143786"/>
                  </a:lnTo>
                  <a:lnTo>
                    <a:pt x="2212352" y="140277"/>
                  </a:lnTo>
                  <a:lnTo>
                    <a:pt x="2209800" y="135811"/>
                  </a:lnTo>
                  <a:lnTo>
                    <a:pt x="2204058" y="126240"/>
                  </a:lnTo>
                  <a:lnTo>
                    <a:pt x="2201186" y="121455"/>
                  </a:lnTo>
                  <a:lnTo>
                    <a:pt x="2197358" y="116351"/>
                  </a:lnTo>
                  <a:lnTo>
                    <a:pt x="2193530" y="111246"/>
                  </a:lnTo>
                  <a:lnTo>
                    <a:pt x="2189064" y="106461"/>
                  </a:lnTo>
                  <a:lnTo>
                    <a:pt x="2184278" y="101995"/>
                  </a:lnTo>
                  <a:lnTo>
                    <a:pt x="2179493" y="98167"/>
                  </a:lnTo>
                  <a:lnTo>
                    <a:pt x="2174389" y="94657"/>
                  </a:lnTo>
                  <a:lnTo>
                    <a:pt x="2169285" y="91467"/>
                  </a:lnTo>
                  <a:lnTo>
                    <a:pt x="2159714" y="85725"/>
                  </a:lnTo>
                  <a:lnTo>
                    <a:pt x="2155248" y="83173"/>
                  </a:lnTo>
                  <a:lnTo>
                    <a:pt x="2151739" y="80620"/>
                  </a:lnTo>
                  <a:lnTo>
                    <a:pt x="2148229" y="78068"/>
                  </a:lnTo>
                  <a:lnTo>
                    <a:pt x="2145677" y="75516"/>
                  </a:lnTo>
                  <a:lnTo>
                    <a:pt x="2144082" y="72964"/>
                  </a:lnTo>
                  <a:lnTo>
                    <a:pt x="2143763" y="71369"/>
                  </a:lnTo>
                  <a:lnTo>
                    <a:pt x="2143125" y="69774"/>
                  </a:lnTo>
                  <a:lnTo>
                    <a:pt x="2143125" y="68179"/>
                  </a:lnTo>
                  <a:lnTo>
                    <a:pt x="2143763" y="66584"/>
                  </a:lnTo>
                  <a:lnTo>
                    <a:pt x="2144082" y="64669"/>
                  </a:lnTo>
                  <a:lnTo>
                    <a:pt x="2144720" y="63074"/>
                  </a:lnTo>
                  <a:lnTo>
                    <a:pt x="2147591" y="59246"/>
                  </a:lnTo>
                  <a:lnTo>
                    <a:pt x="2151419" y="54780"/>
                  </a:lnTo>
                  <a:lnTo>
                    <a:pt x="2168647" y="37234"/>
                  </a:lnTo>
                  <a:lnTo>
                    <a:pt x="2173751" y="33087"/>
                  </a:lnTo>
                  <a:lnTo>
                    <a:pt x="2178855" y="29258"/>
                  </a:lnTo>
                  <a:lnTo>
                    <a:pt x="2183959" y="26387"/>
                  </a:lnTo>
                  <a:lnTo>
                    <a:pt x="2189702" y="23516"/>
                  </a:lnTo>
                  <a:lnTo>
                    <a:pt x="2195125" y="21602"/>
                  </a:lnTo>
                  <a:lnTo>
                    <a:pt x="2201506" y="20007"/>
                  </a:lnTo>
                  <a:lnTo>
                    <a:pt x="2207248" y="19369"/>
                  </a:lnTo>
                  <a:lnTo>
                    <a:pt x="2213628" y="19050"/>
                  </a:lnTo>
                  <a:close/>
                  <a:moveTo>
                    <a:pt x="1985550" y="0"/>
                  </a:moveTo>
                  <a:lnTo>
                    <a:pt x="1989686" y="0"/>
                  </a:lnTo>
                  <a:lnTo>
                    <a:pt x="1993822" y="0"/>
                  </a:lnTo>
                  <a:lnTo>
                    <a:pt x="1997640" y="634"/>
                  </a:lnTo>
                  <a:lnTo>
                    <a:pt x="2001776" y="1903"/>
                  </a:lnTo>
                  <a:lnTo>
                    <a:pt x="2005594" y="2855"/>
                  </a:lnTo>
                  <a:lnTo>
                    <a:pt x="2009411" y="4759"/>
                  </a:lnTo>
                  <a:lnTo>
                    <a:pt x="2012911" y="6980"/>
                  </a:lnTo>
                  <a:lnTo>
                    <a:pt x="2016411" y="9518"/>
                  </a:lnTo>
                  <a:lnTo>
                    <a:pt x="2019592" y="12374"/>
                  </a:lnTo>
                  <a:lnTo>
                    <a:pt x="2022456" y="15229"/>
                  </a:lnTo>
                  <a:lnTo>
                    <a:pt x="2025001" y="19037"/>
                  </a:lnTo>
                  <a:lnTo>
                    <a:pt x="2026910" y="22210"/>
                  </a:lnTo>
                  <a:lnTo>
                    <a:pt x="2028819" y="26334"/>
                  </a:lnTo>
                  <a:lnTo>
                    <a:pt x="2030091" y="29824"/>
                  </a:lnTo>
                  <a:lnTo>
                    <a:pt x="2031364" y="33949"/>
                  </a:lnTo>
                  <a:lnTo>
                    <a:pt x="2031682" y="37757"/>
                  </a:lnTo>
                  <a:lnTo>
                    <a:pt x="2032000" y="41881"/>
                  </a:lnTo>
                  <a:lnTo>
                    <a:pt x="2031682" y="46006"/>
                  </a:lnTo>
                  <a:lnTo>
                    <a:pt x="2031046" y="49813"/>
                  </a:lnTo>
                  <a:lnTo>
                    <a:pt x="2030091" y="53938"/>
                  </a:lnTo>
                  <a:lnTo>
                    <a:pt x="2028819" y="57745"/>
                  </a:lnTo>
                  <a:lnTo>
                    <a:pt x="2026910" y="61553"/>
                  </a:lnTo>
                  <a:lnTo>
                    <a:pt x="2025001" y="65043"/>
                  </a:lnTo>
                  <a:lnTo>
                    <a:pt x="2022456" y="68533"/>
                  </a:lnTo>
                  <a:lnTo>
                    <a:pt x="2019592" y="71706"/>
                  </a:lnTo>
                  <a:lnTo>
                    <a:pt x="1637177" y="453081"/>
                  </a:lnTo>
                  <a:lnTo>
                    <a:pt x="1633995" y="455937"/>
                  </a:lnTo>
                  <a:lnTo>
                    <a:pt x="1630814" y="458158"/>
                  </a:lnTo>
                  <a:lnTo>
                    <a:pt x="1626996" y="460379"/>
                  </a:lnTo>
                  <a:lnTo>
                    <a:pt x="1623496" y="462283"/>
                  </a:lnTo>
                  <a:lnTo>
                    <a:pt x="1619360" y="463552"/>
                  </a:lnTo>
                  <a:lnTo>
                    <a:pt x="1615224" y="464186"/>
                  </a:lnTo>
                  <a:lnTo>
                    <a:pt x="1611407" y="465138"/>
                  </a:lnTo>
                  <a:lnTo>
                    <a:pt x="1607271" y="465138"/>
                  </a:lnTo>
                  <a:lnTo>
                    <a:pt x="1603135" y="465138"/>
                  </a:lnTo>
                  <a:lnTo>
                    <a:pt x="1599317" y="464186"/>
                  </a:lnTo>
                  <a:lnTo>
                    <a:pt x="1595181" y="463552"/>
                  </a:lnTo>
                  <a:lnTo>
                    <a:pt x="1591681" y="462283"/>
                  </a:lnTo>
                  <a:lnTo>
                    <a:pt x="1587864" y="460379"/>
                  </a:lnTo>
                  <a:lnTo>
                    <a:pt x="1584364" y="458158"/>
                  </a:lnTo>
                  <a:lnTo>
                    <a:pt x="1580864" y="455937"/>
                  </a:lnTo>
                  <a:lnTo>
                    <a:pt x="1577683" y="453081"/>
                  </a:lnTo>
                  <a:lnTo>
                    <a:pt x="1574819" y="449591"/>
                  </a:lnTo>
                  <a:lnTo>
                    <a:pt x="1572274" y="446418"/>
                  </a:lnTo>
                  <a:lnTo>
                    <a:pt x="1570047" y="442928"/>
                  </a:lnTo>
                  <a:lnTo>
                    <a:pt x="1568138" y="439121"/>
                  </a:lnTo>
                  <a:lnTo>
                    <a:pt x="1567184" y="435314"/>
                  </a:lnTo>
                  <a:lnTo>
                    <a:pt x="1565911" y="431189"/>
                  </a:lnTo>
                  <a:lnTo>
                    <a:pt x="1565275" y="427381"/>
                  </a:lnTo>
                  <a:lnTo>
                    <a:pt x="1565275" y="423257"/>
                  </a:lnTo>
                  <a:lnTo>
                    <a:pt x="1565275" y="419132"/>
                  </a:lnTo>
                  <a:lnTo>
                    <a:pt x="1565911" y="415007"/>
                  </a:lnTo>
                  <a:lnTo>
                    <a:pt x="1567184" y="411517"/>
                  </a:lnTo>
                  <a:lnTo>
                    <a:pt x="1568138" y="407393"/>
                  </a:lnTo>
                  <a:lnTo>
                    <a:pt x="1570047" y="403902"/>
                  </a:lnTo>
                  <a:lnTo>
                    <a:pt x="1572274" y="400095"/>
                  </a:lnTo>
                  <a:lnTo>
                    <a:pt x="1574819" y="396922"/>
                  </a:lnTo>
                  <a:lnTo>
                    <a:pt x="1577683" y="393749"/>
                  </a:lnTo>
                  <a:lnTo>
                    <a:pt x="1960098" y="12374"/>
                  </a:lnTo>
                  <a:lnTo>
                    <a:pt x="1962962" y="9518"/>
                  </a:lnTo>
                  <a:lnTo>
                    <a:pt x="1966779" y="6980"/>
                  </a:lnTo>
                  <a:lnTo>
                    <a:pt x="1970279" y="4759"/>
                  </a:lnTo>
                  <a:lnTo>
                    <a:pt x="1974097" y="2855"/>
                  </a:lnTo>
                  <a:lnTo>
                    <a:pt x="1977596" y="1903"/>
                  </a:lnTo>
                  <a:lnTo>
                    <a:pt x="1981732" y="634"/>
                  </a:lnTo>
                  <a:lnTo>
                    <a:pt x="19855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62" name="矩形 61"/>
          <p:cNvSpPr/>
          <p:nvPr/>
        </p:nvSpPr>
        <p:spPr>
          <a:xfrm>
            <a:off x="1962233" y="3075165"/>
            <a:ext cx="1575927" cy="475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系统概述</a:t>
            </a:r>
            <a:endParaRPr lang="zh-CN" altLang="en-US" sz="20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3786576" y="1989180"/>
            <a:ext cx="1575927" cy="475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  <a:endParaRPr lang="zh-CN" altLang="en-US" sz="20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5605254" y="3257281"/>
            <a:ext cx="1575927" cy="475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0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功能实现</a:t>
            </a:r>
            <a:endParaRPr lang="zh-CN" altLang="en-US" sz="20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语音识别_#333333_128_215574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7951470" y="2846705"/>
            <a:ext cx="998220" cy="99822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4" grpId="0" animBg="1"/>
      <p:bldP spid="15" grpId="0"/>
      <p:bldP spid="16" grpId="0"/>
      <p:bldP spid="48" grpId="0"/>
      <p:bldP spid="62" grpId="0"/>
      <p:bldP spid="63" grpId="0"/>
      <p:bldP spid="6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08957" y="206330"/>
            <a:ext cx="13512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选题意义</a:t>
            </a:r>
            <a:endParaRPr lang="zh-CN" altLang="en-US" sz="20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01718" y="237108"/>
            <a:ext cx="159512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SIGNIFICANCE</a:t>
            </a:r>
            <a:endParaRPr lang="zh-CN" altLang="en-US" sz="16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267744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7995" y="3362960"/>
            <a:ext cx="1800225" cy="1290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话语作为人们交流表达最直接的方式，其中蕴藏了大量的信息，不仅有表面意思还有情感信息。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五角星 18"/>
          <p:cNvSpPr/>
          <p:nvPr/>
        </p:nvSpPr>
        <p:spPr>
          <a:xfrm rot="2134838">
            <a:off x="556169" y="1385198"/>
            <a:ext cx="1649268" cy="1674238"/>
          </a:xfrm>
          <a:custGeom>
            <a:avLst/>
            <a:gdLst/>
            <a:ahLst/>
            <a:cxnLst/>
            <a:rect l="l" t="t" r="r" b="b"/>
            <a:pathLst>
              <a:path w="2146515" h="2179015">
                <a:moveTo>
                  <a:pt x="471122" y="237422"/>
                </a:moveTo>
                <a:lnTo>
                  <a:pt x="747200" y="241233"/>
                </a:lnTo>
                <a:lnTo>
                  <a:pt x="1073258" y="0"/>
                </a:lnTo>
                <a:lnTo>
                  <a:pt x="1393697" y="237076"/>
                </a:lnTo>
                <a:lnTo>
                  <a:pt x="1750864" y="225501"/>
                </a:lnTo>
                <a:lnTo>
                  <a:pt x="1842069" y="552087"/>
                </a:lnTo>
                <a:lnTo>
                  <a:pt x="2146515" y="756238"/>
                </a:lnTo>
                <a:lnTo>
                  <a:pt x="2015413" y="1118523"/>
                </a:lnTo>
                <a:lnTo>
                  <a:pt x="2117270" y="1425471"/>
                </a:lnTo>
                <a:lnTo>
                  <a:pt x="1851783" y="1606493"/>
                </a:lnTo>
                <a:lnTo>
                  <a:pt x="1736567" y="1979858"/>
                </a:lnTo>
                <a:lnTo>
                  <a:pt x="1341430" y="1970902"/>
                </a:lnTo>
                <a:lnTo>
                  <a:pt x="1063978" y="2179015"/>
                </a:lnTo>
                <a:lnTo>
                  <a:pt x="790207" y="1971239"/>
                </a:lnTo>
                <a:lnTo>
                  <a:pt x="409948" y="1979858"/>
                </a:lnTo>
                <a:lnTo>
                  <a:pt x="298033" y="1617190"/>
                </a:lnTo>
                <a:lnTo>
                  <a:pt x="46603" y="1444761"/>
                </a:lnTo>
                <a:lnTo>
                  <a:pt x="150057" y="1170905"/>
                </a:lnTo>
                <a:lnTo>
                  <a:pt x="0" y="756238"/>
                </a:lnTo>
                <a:lnTo>
                  <a:pt x="386524" y="497047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31750">
            <a:noFill/>
          </a:ln>
          <a:effectLst/>
        </p:spPr>
        <p:txBody>
          <a:bodyPr/>
          <a:lstStyle/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206079" y="1851414"/>
            <a:ext cx="375076" cy="376904"/>
            <a:chOff x="1912141" y="1824035"/>
            <a:chExt cx="488159" cy="490540"/>
          </a:xfrm>
          <a:solidFill>
            <a:schemeClr val="bg1"/>
          </a:solidFill>
        </p:grpSpPr>
        <p:sp>
          <p:nvSpPr>
            <p:cNvPr id="10" name="饼形 9"/>
            <p:cNvSpPr/>
            <p:nvPr/>
          </p:nvSpPr>
          <p:spPr>
            <a:xfrm>
              <a:off x="1912141" y="1847847"/>
              <a:ext cx="466728" cy="466728"/>
            </a:xfrm>
            <a:prstGeom prst="pie">
              <a:avLst>
                <a:gd name="adj1" fmla="val 2668795"/>
                <a:gd name="adj2" fmla="val 162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</a:endParaRPr>
            </a:p>
          </p:txBody>
        </p:sp>
        <p:sp>
          <p:nvSpPr>
            <p:cNvPr id="11" name="饼形 10"/>
            <p:cNvSpPr/>
            <p:nvPr/>
          </p:nvSpPr>
          <p:spPr>
            <a:xfrm>
              <a:off x="1933572" y="1824035"/>
              <a:ext cx="466728" cy="466728"/>
            </a:xfrm>
            <a:prstGeom prst="pie">
              <a:avLst>
                <a:gd name="adj1" fmla="val 16168367"/>
                <a:gd name="adj2" fmla="val 2159998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11589" y="2283354"/>
            <a:ext cx="1379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rgbClr val="FFFFF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defRPr>
            </a:lvl1pPr>
          </a:lstStyle>
          <a:p>
            <a:r>
              <a:rPr 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</a:t>
            </a:r>
            <a:r>
              <a:rPr 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五角星 18"/>
          <p:cNvSpPr/>
          <p:nvPr/>
        </p:nvSpPr>
        <p:spPr>
          <a:xfrm rot="2134838">
            <a:off x="2483152" y="1378848"/>
            <a:ext cx="1649268" cy="1674238"/>
          </a:xfrm>
          <a:custGeom>
            <a:avLst/>
            <a:gdLst/>
            <a:ahLst/>
            <a:cxnLst/>
            <a:rect l="l" t="t" r="r" b="b"/>
            <a:pathLst>
              <a:path w="2146515" h="2179015">
                <a:moveTo>
                  <a:pt x="471122" y="237422"/>
                </a:moveTo>
                <a:lnTo>
                  <a:pt x="747200" y="241233"/>
                </a:lnTo>
                <a:lnTo>
                  <a:pt x="1073258" y="0"/>
                </a:lnTo>
                <a:lnTo>
                  <a:pt x="1393697" y="237076"/>
                </a:lnTo>
                <a:lnTo>
                  <a:pt x="1750864" y="225501"/>
                </a:lnTo>
                <a:lnTo>
                  <a:pt x="1842069" y="552087"/>
                </a:lnTo>
                <a:lnTo>
                  <a:pt x="2146515" y="756238"/>
                </a:lnTo>
                <a:lnTo>
                  <a:pt x="2015413" y="1118523"/>
                </a:lnTo>
                <a:lnTo>
                  <a:pt x="2117270" y="1425471"/>
                </a:lnTo>
                <a:lnTo>
                  <a:pt x="1851783" y="1606493"/>
                </a:lnTo>
                <a:lnTo>
                  <a:pt x="1736567" y="1979858"/>
                </a:lnTo>
                <a:lnTo>
                  <a:pt x="1341430" y="1970902"/>
                </a:lnTo>
                <a:lnTo>
                  <a:pt x="1063978" y="2179015"/>
                </a:lnTo>
                <a:lnTo>
                  <a:pt x="790207" y="1971239"/>
                </a:lnTo>
                <a:lnTo>
                  <a:pt x="409948" y="1979858"/>
                </a:lnTo>
                <a:lnTo>
                  <a:pt x="298033" y="1617190"/>
                </a:lnTo>
                <a:lnTo>
                  <a:pt x="46603" y="1444761"/>
                </a:lnTo>
                <a:lnTo>
                  <a:pt x="150057" y="1170905"/>
                </a:lnTo>
                <a:lnTo>
                  <a:pt x="0" y="756238"/>
                </a:lnTo>
                <a:lnTo>
                  <a:pt x="386524" y="497047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31750">
            <a:noFill/>
          </a:ln>
          <a:effectLst/>
        </p:spPr>
        <p:txBody>
          <a:bodyPr/>
          <a:lstStyle/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05577" y="2283511"/>
            <a:ext cx="1259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rgbClr val="FFFFF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defRPr>
            </a:lvl1pPr>
          </a:lstStyle>
          <a:p>
            <a:r>
              <a:rPr 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情绪</a:t>
            </a:r>
            <a:r>
              <a:rPr 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困境</a:t>
            </a:r>
            <a:endParaRPr 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五角星 18"/>
          <p:cNvSpPr/>
          <p:nvPr/>
        </p:nvSpPr>
        <p:spPr>
          <a:xfrm rot="2134838">
            <a:off x="4465637" y="1365395"/>
            <a:ext cx="1649268" cy="1674238"/>
          </a:xfrm>
          <a:custGeom>
            <a:avLst/>
            <a:gdLst/>
            <a:ahLst/>
            <a:cxnLst/>
            <a:rect l="l" t="t" r="r" b="b"/>
            <a:pathLst>
              <a:path w="2146515" h="2179015">
                <a:moveTo>
                  <a:pt x="471122" y="237422"/>
                </a:moveTo>
                <a:lnTo>
                  <a:pt x="747200" y="241233"/>
                </a:lnTo>
                <a:lnTo>
                  <a:pt x="1073258" y="0"/>
                </a:lnTo>
                <a:lnTo>
                  <a:pt x="1393697" y="237076"/>
                </a:lnTo>
                <a:lnTo>
                  <a:pt x="1750864" y="225501"/>
                </a:lnTo>
                <a:lnTo>
                  <a:pt x="1842069" y="552087"/>
                </a:lnTo>
                <a:lnTo>
                  <a:pt x="2146515" y="756238"/>
                </a:lnTo>
                <a:lnTo>
                  <a:pt x="2015413" y="1118523"/>
                </a:lnTo>
                <a:lnTo>
                  <a:pt x="2117270" y="1425471"/>
                </a:lnTo>
                <a:lnTo>
                  <a:pt x="1851783" y="1606493"/>
                </a:lnTo>
                <a:lnTo>
                  <a:pt x="1736567" y="1979858"/>
                </a:lnTo>
                <a:lnTo>
                  <a:pt x="1341430" y="1970902"/>
                </a:lnTo>
                <a:lnTo>
                  <a:pt x="1063978" y="2179015"/>
                </a:lnTo>
                <a:lnTo>
                  <a:pt x="790207" y="1971239"/>
                </a:lnTo>
                <a:lnTo>
                  <a:pt x="409948" y="1979858"/>
                </a:lnTo>
                <a:lnTo>
                  <a:pt x="298033" y="1617190"/>
                </a:lnTo>
                <a:lnTo>
                  <a:pt x="46603" y="1444761"/>
                </a:lnTo>
                <a:lnTo>
                  <a:pt x="150057" y="1170905"/>
                </a:lnTo>
                <a:lnTo>
                  <a:pt x="0" y="756238"/>
                </a:lnTo>
                <a:lnTo>
                  <a:pt x="386524" y="497047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31750">
            <a:noFill/>
          </a:ln>
          <a:effectLst/>
        </p:spPr>
        <p:txBody>
          <a:bodyPr/>
          <a:lstStyle/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18464" y="2283354"/>
            <a:ext cx="1379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分析调节</a:t>
            </a:r>
            <a:endParaRPr 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054817" y="1846199"/>
            <a:ext cx="512874" cy="360094"/>
            <a:chOff x="2409665" y="939861"/>
            <a:chExt cx="5638961" cy="3959164"/>
          </a:xfrm>
          <a:solidFill>
            <a:schemeClr val="bg1"/>
          </a:solidFill>
        </p:grpSpPr>
        <p:sp>
          <p:nvSpPr>
            <p:cNvPr id="18" name="流程图: 联系 2"/>
            <p:cNvSpPr/>
            <p:nvPr/>
          </p:nvSpPr>
          <p:spPr>
            <a:xfrm>
              <a:off x="3884040" y="1024462"/>
              <a:ext cx="2680685" cy="3874563"/>
            </a:xfrm>
            <a:custGeom>
              <a:avLst/>
              <a:gdLst/>
              <a:ahLst/>
              <a:cxnLst/>
              <a:rect l="l" t="t" r="r" b="b"/>
              <a:pathLst>
                <a:path w="2680685" h="3874563">
                  <a:moveTo>
                    <a:pt x="1049911" y="1326547"/>
                  </a:moveTo>
                  <a:lnTo>
                    <a:pt x="1130886" y="1416545"/>
                  </a:lnTo>
                  <a:lnTo>
                    <a:pt x="1130989" y="1416517"/>
                  </a:lnTo>
                  <a:lnTo>
                    <a:pt x="1312935" y="1622593"/>
                  </a:lnTo>
                  <a:lnTo>
                    <a:pt x="1164126" y="2754124"/>
                  </a:lnTo>
                  <a:lnTo>
                    <a:pt x="1330469" y="3179256"/>
                  </a:lnTo>
                  <a:cubicBezTo>
                    <a:pt x="1393318" y="3185424"/>
                    <a:pt x="1456167" y="2747966"/>
                    <a:pt x="1519023" y="2754127"/>
                  </a:cubicBezTo>
                  <a:lnTo>
                    <a:pt x="1368996" y="1613275"/>
                  </a:lnTo>
                  <a:lnTo>
                    <a:pt x="1547978" y="1410556"/>
                  </a:lnTo>
                  <a:lnTo>
                    <a:pt x="1549687" y="1411027"/>
                  </a:lnTo>
                  <a:lnTo>
                    <a:pt x="1625697" y="1326547"/>
                  </a:lnTo>
                  <a:lnTo>
                    <a:pt x="1740228" y="1463512"/>
                  </a:lnTo>
                  <a:lnTo>
                    <a:pt x="2163777" y="1580180"/>
                  </a:lnTo>
                  <a:lnTo>
                    <a:pt x="2163105" y="1571541"/>
                  </a:lnTo>
                  <a:lnTo>
                    <a:pt x="2369061" y="1628276"/>
                  </a:lnTo>
                  <a:lnTo>
                    <a:pt x="2376321" y="1626429"/>
                  </a:lnTo>
                  <a:lnTo>
                    <a:pt x="2619825" y="2583371"/>
                  </a:lnTo>
                  <a:lnTo>
                    <a:pt x="2622880" y="2582594"/>
                  </a:lnTo>
                  <a:lnTo>
                    <a:pt x="2678814" y="2802409"/>
                  </a:lnTo>
                  <a:lnTo>
                    <a:pt x="2680685" y="2803247"/>
                  </a:lnTo>
                  <a:lnTo>
                    <a:pt x="2208786" y="3856531"/>
                  </a:lnTo>
                  <a:lnTo>
                    <a:pt x="2208786" y="3871389"/>
                  </a:lnTo>
                  <a:lnTo>
                    <a:pt x="2049180" y="3871389"/>
                  </a:lnTo>
                  <a:lnTo>
                    <a:pt x="2049443" y="3874563"/>
                  </a:lnTo>
                  <a:lnTo>
                    <a:pt x="648500" y="3874563"/>
                  </a:lnTo>
                  <a:lnTo>
                    <a:pt x="648762" y="3871389"/>
                  </a:lnTo>
                  <a:lnTo>
                    <a:pt x="456186" y="3871389"/>
                  </a:lnTo>
                  <a:lnTo>
                    <a:pt x="456186" y="3867966"/>
                  </a:lnTo>
                  <a:lnTo>
                    <a:pt x="0" y="2849753"/>
                  </a:lnTo>
                  <a:lnTo>
                    <a:pt x="1070" y="2845549"/>
                  </a:lnTo>
                  <a:lnTo>
                    <a:pt x="3080" y="2844648"/>
                  </a:lnTo>
                  <a:lnTo>
                    <a:pt x="1407" y="2844222"/>
                  </a:lnTo>
                  <a:lnTo>
                    <a:pt x="309256" y="1634409"/>
                  </a:lnTo>
                  <a:lnTo>
                    <a:pt x="492252" y="1583998"/>
                  </a:lnTo>
                  <a:lnTo>
                    <a:pt x="491584" y="1592643"/>
                  </a:lnTo>
                  <a:lnTo>
                    <a:pt x="927899" y="1472458"/>
                  </a:lnTo>
                  <a:close/>
                  <a:moveTo>
                    <a:pt x="1330482" y="0"/>
                  </a:moveTo>
                  <a:cubicBezTo>
                    <a:pt x="1677575" y="0"/>
                    <a:pt x="1958952" y="281376"/>
                    <a:pt x="1958952" y="628469"/>
                  </a:cubicBezTo>
                  <a:cubicBezTo>
                    <a:pt x="1958952" y="975562"/>
                    <a:pt x="1677575" y="1256939"/>
                    <a:pt x="1330482" y="1256939"/>
                  </a:cubicBezTo>
                  <a:cubicBezTo>
                    <a:pt x="983390" y="1256939"/>
                    <a:pt x="702013" y="975562"/>
                    <a:pt x="702013" y="628469"/>
                  </a:cubicBezTo>
                  <a:cubicBezTo>
                    <a:pt x="702013" y="281376"/>
                    <a:pt x="983390" y="0"/>
                    <a:pt x="133048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33A6B2"/>
                </a:solidFill>
              </a:endParaRPr>
            </a:p>
          </p:txBody>
        </p:sp>
        <p:sp>
          <p:nvSpPr>
            <p:cNvPr id="19" name="流程图: 联系 2"/>
            <p:cNvSpPr/>
            <p:nvPr/>
          </p:nvSpPr>
          <p:spPr>
            <a:xfrm>
              <a:off x="2409665" y="939861"/>
              <a:ext cx="1914686" cy="2767416"/>
            </a:xfrm>
            <a:custGeom>
              <a:avLst/>
              <a:gdLst/>
              <a:ahLst/>
              <a:cxnLst/>
              <a:rect l="l" t="t" r="r" b="b"/>
              <a:pathLst>
                <a:path w="2680685" h="3874563">
                  <a:moveTo>
                    <a:pt x="1049911" y="1326547"/>
                  </a:moveTo>
                  <a:lnTo>
                    <a:pt x="1130886" y="1416545"/>
                  </a:lnTo>
                  <a:lnTo>
                    <a:pt x="1130989" y="1416517"/>
                  </a:lnTo>
                  <a:lnTo>
                    <a:pt x="1312935" y="1622593"/>
                  </a:lnTo>
                  <a:lnTo>
                    <a:pt x="1164126" y="2754124"/>
                  </a:lnTo>
                  <a:lnTo>
                    <a:pt x="1330469" y="3179256"/>
                  </a:lnTo>
                  <a:cubicBezTo>
                    <a:pt x="1393318" y="3185424"/>
                    <a:pt x="1456167" y="2747966"/>
                    <a:pt x="1519023" y="2754127"/>
                  </a:cubicBezTo>
                  <a:lnTo>
                    <a:pt x="1368996" y="1613275"/>
                  </a:lnTo>
                  <a:lnTo>
                    <a:pt x="1547978" y="1410556"/>
                  </a:lnTo>
                  <a:lnTo>
                    <a:pt x="1549687" y="1411027"/>
                  </a:lnTo>
                  <a:lnTo>
                    <a:pt x="1625697" y="1326547"/>
                  </a:lnTo>
                  <a:lnTo>
                    <a:pt x="1740228" y="1463512"/>
                  </a:lnTo>
                  <a:lnTo>
                    <a:pt x="2163777" y="1580180"/>
                  </a:lnTo>
                  <a:lnTo>
                    <a:pt x="2163105" y="1571541"/>
                  </a:lnTo>
                  <a:lnTo>
                    <a:pt x="2369061" y="1628276"/>
                  </a:lnTo>
                  <a:lnTo>
                    <a:pt x="2376321" y="1626429"/>
                  </a:lnTo>
                  <a:lnTo>
                    <a:pt x="2619825" y="2583371"/>
                  </a:lnTo>
                  <a:lnTo>
                    <a:pt x="2622880" y="2582594"/>
                  </a:lnTo>
                  <a:lnTo>
                    <a:pt x="2678814" y="2802409"/>
                  </a:lnTo>
                  <a:lnTo>
                    <a:pt x="2680685" y="2803247"/>
                  </a:lnTo>
                  <a:lnTo>
                    <a:pt x="2208786" y="3856531"/>
                  </a:lnTo>
                  <a:lnTo>
                    <a:pt x="2208786" y="3871389"/>
                  </a:lnTo>
                  <a:lnTo>
                    <a:pt x="2049180" y="3871389"/>
                  </a:lnTo>
                  <a:lnTo>
                    <a:pt x="2049443" y="3874563"/>
                  </a:lnTo>
                  <a:lnTo>
                    <a:pt x="648500" y="3874563"/>
                  </a:lnTo>
                  <a:lnTo>
                    <a:pt x="648762" y="3871389"/>
                  </a:lnTo>
                  <a:lnTo>
                    <a:pt x="456186" y="3871389"/>
                  </a:lnTo>
                  <a:lnTo>
                    <a:pt x="456186" y="3867966"/>
                  </a:lnTo>
                  <a:lnTo>
                    <a:pt x="0" y="2849753"/>
                  </a:lnTo>
                  <a:lnTo>
                    <a:pt x="1070" y="2845549"/>
                  </a:lnTo>
                  <a:lnTo>
                    <a:pt x="3080" y="2844648"/>
                  </a:lnTo>
                  <a:lnTo>
                    <a:pt x="1407" y="2844222"/>
                  </a:lnTo>
                  <a:lnTo>
                    <a:pt x="309256" y="1634409"/>
                  </a:lnTo>
                  <a:lnTo>
                    <a:pt x="492252" y="1583998"/>
                  </a:lnTo>
                  <a:lnTo>
                    <a:pt x="491584" y="1592643"/>
                  </a:lnTo>
                  <a:lnTo>
                    <a:pt x="927899" y="1472458"/>
                  </a:lnTo>
                  <a:close/>
                  <a:moveTo>
                    <a:pt x="1330482" y="0"/>
                  </a:moveTo>
                  <a:cubicBezTo>
                    <a:pt x="1677575" y="0"/>
                    <a:pt x="1958952" y="281376"/>
                    <a:pt x="1958952" y="628469"/>
                  </a:cubicBezTo>
                  <a:cubicBezTo>
                    <a:pt x="1958952" y="975562"/>
                    <a:pt x="1677575" y="1256939"/>
                    <a:pt x="1330482" y="1256939"/>
                  </a:cubicBezTo>
                  <a:cubicBezTo>
                    <a:pt x="983390" y="1256939"/>
                    <a:pt x="702013" y="975562"/>
                    <a:pt x="702013" y="628469"/>
                  </a:cubicBezTo>
                  <a:cubicBezTo>
                    <a:pt x="702013" y="281376"/>
                    <a:pt x="983390" y="0"/>
                    <a:pt x="133048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33A6B2"/>
                </a:solidFill>
              </a:endParaRPr>
            </a:p>
          </p:txBody>
        </p:sp>
        <p:sp>
          <p:nvSpPr>
            <p:cNvPr id="20" name="流程图: 联系 2"/>
            <p:cNvSpPr/>
            <p:nvPr/>
          </p:nvSpPr>
          <p:spPr>
            <a:xfrm>
              <a:off x="6133940" y="939861"/>
              <a:ext cx="1914686" cy="2767416"/>
            </a:xfrm>
            <a:custGeom>
              <a:avLst/>
              <a:gdLst/>
              <a:ahLst/>
              <a:cxnLst/>
              <a:rect l="l" t="t" r="r" b="b"/>
              <a:pathLst>
                <a:path w="2680685" h="3874563">
                  <a:moveTo>
                    <a:pt x="1049911" y="1326547"/>
                  </a:moveTo>
                  <a:lnTo>
                    <a:pt x="1130886" y="1416545"/>
                  </a:lnTo>
                  <a:lnTo>
                    <a:pt x="1130989" y="1416517"/>
                  </a:lnTo>
                  <a:lnTo>
                    <a:pt x="1312935" y="1622593"/>
                  </a:lnTo>
                  <a:lnTo>
                    <a:pt x="1164126" y="2754124"/>
                  </a:lnTo>
                  <a:lnTo>
                    <a:pt x="1330469" y="3179256"/>
                  </a:lnTo>
                  <a:cubicBezTo>
                    <a:pt x="1393318" y="3185424"/>
                    <a:pt x="1456167" y="2747966"/>
                    <a:pt x="1519023" y="2754127"/>
                  </a:cubicBezTo>
                  <a:lnTo>
                    <a:pt x="1368996" y="1613275"/>
                  </a:lnTo>
                  <a:lnTo>
                    <a:pt x="1547978" y="1410556"/>
                  </a:lnTo>
                  <a:lnTo>
                    <a:pt x="1549687" y="1411027"/>
                  </a:lnTo>
                  <a:lnTo>
                    <a:pt x="1625697" y="1326547"/>
                  </a:lnTo>
                  <a:lnTo>
                    <a:pt x="1740228" y="1463512"/>
                  </a:lnTo>
                  <a:lnTo>
                    <a:pt x="2163777" y="1580180"/>
                  </a:lnTo>
                  <a:lnTo>
                    <a:pt x="2163105" y="1571541"/>
                  </a:lnTo>
                  <a:lnTo>
                    <a:pt x="2369061" y="1628276"/>
                  </a:lnTo>
                  <a:lnTo>
                    <a:pt x="2376321" y="1626429"/>
                  </a:lnTo>
                  <a:lnTo>
                    <a:pt x="2619825" y="2583371"/>
                  </a:lnTo>
                  <a:lnTo>
                    <a:pt x="2622880" y="2582594"/>
                  </a:lnTo>
                  <a:lnTo>
                    <a:pt x="2678814" y="2802409"/>
                  </a:lnTo>
                  <a:lnTo>
                    <a:pt x="2680685" y="2803247"/>
                  </a:lnTo>
                  <a:lnTo>
                    <a:pt x="2208786" y="3856531"/>
                  </a:lnTo>
                  <a:lnTo>
                    <a:pt x="2208786" y="3871389"/>
                  </a:lnTo>
                  <a:lnTo>
                    <a:pt x="2049180" y="3871389"/>
                  </a:lnTo>
                  <a:lnTo>
                    <a:pt x="2049443" y="3874563"/>
                  </a:lnTo>
                  <a:lnTo>
                    <a:pt x="648500" y="3874563"/>
                  </a:lnTo>
                  <a:lnTo>
                    <a:pt x="648762" y="3871389"/>
                  </a:lnTo>
                  <a:lnTo>
                    <a:pt x="456186" y="3871389"/>
                  </a:lnTo>
                  <a:lnTo>
                    <a:pt x="456186" y="3867966"/>
                  </a:lnTo>
                  <a:lnTo>
                    <a:pt x="0" y="2849753"/>
                  </a:lnTo>
                  <a:lnTo>
                    <a:pt x="1070" y="2845549"/>
                  </a:lnTo>
                  <a:lnTo>
                    <a:pt x="3080" y="2844648"/>
                  </a:lnTo>
                  <a:lnTo>
                    <a:pt x="1407" y="2844222"/>
                  </a:lnTo>
                  <a:lnTo>
                    <a:pt x="309256" y="1634409"/>
                  </a:lnTo>
                  <a:lnTo>
                    <a:pt x="492252" y="1583998"/>
                  </a:lnTo>
                  <a:lnTo>
                    <a:pt x="491584" y="1592643"/>
                  </a:lnTo>
                  <a:lnTo>
                    <a:pt x="927899" y="1472458"/>
                  </a:lnTo>
                  <a:close/>
                  <a:moveTo>
                    <a:pt x="1330482" y="0"/>
                  </a:moveTo>
                  <a:cubicBezTo>
                    <a:pt x="1677575" y="0"/>
                    <a:pt x="1958952" y="281376"/>
                    <a:pt x="1958952" y="628469"/>
                  </a:cubicBezTo>
                  <a:cubicBezTo>
                    <a:pt x="1958952" y="975562"/>
                    <a:pt x="1677575" y="1256939"/>
                    <a:pt x="1330482" y="1256939"/>
                  </a:cubicBezTo>
                  <a:cubicBezTo>
                    <a:pt x="983390" y="1256939"/>
                    <a:pt x="702013" y="975562"/>
                    <a:pt x="702013" y="628469"/>
                  </a:cubicBezTo>
                  <a:cubicBezTo>
                    <a:pt x="702013" y="281376"/>
                    <a:pt x="983390" y="0"/>
                    <a:pt x="133048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33A6B2"/>
                </a:solidFill>
              </a:endParaRPr>
            </a:p>
          </p:txBody>
        </p:sp>
      </p:grpSp>
      <p:pic>
        <p:nvPicPr>
          <p:cNvPr id="22" name="Picture 8" descr="C:\Users\Administrator\Desktop\猪猪\06304ad29a314c2b93610d6bd534187e.jpeg06304ad29a314c2b93610d6bd534187e"/>
          <p:cNvPicPr>
            <a:picLocks noChangeArrowheads="1"/>
          </p:cNvPicPr>
          <p:nvPr/>
        </p:nvPicPr>
        <p:blipFill rotWithShape="1">
          <a:blip r:embed="rId1"/>
          <a:srcRect/>
          <a:stretch>
            <a:fillRect/>
          </a:stretch>
        </p:blipFill>
        <p:spPr bwMode="auto">
          <a:xfrm>
            <a:off x="6708775" y="1136650"/>
            <a:ext cx="1742440" cy="153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C:\Users\Administrator\Desktop\猪猪\12358774.jpg1235877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35445" y="2860040"/>
            <a:ext cx="1689100" cy="159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 descr="人工智能AI人脸识别_#333333_128_215573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280" y="1729105"/>
            <a:ext cx="528955" cy="528955"/>
          </a:xfrm>
          <a:prstGeom prst="rect">
            <a:avLst/>
          </a:prstGeom>
        </p:spPr>
      </p:pic>
      <p:sp>
        <p:nvSpPr>
          <p:cNvPr id="27" name="TextBox 6"/>
          <p:cNvSpPr txBox="1"/>
          <p:nvPr/>
        </p:nvSpPr>
        <p:spPr>
          <a:xfrm>
            <a:off x="2411730" y="3369945"/>
            <a:ext cx="1800225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人们在信息爆炸的环境中迷失变得，对自己的了解不多，也不注意自己情绪调节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6"/>
          <p:cNvSpPr txBox="1"/>
          <p:nvPr/>
        </p:nvSpPr>
        <p:spPr>
          <a:xfrm>
            <a:off x="4467860" y="3363595"/>
            <a:ext cx="1800225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利用用户说的话，通过分析，帮助用户增加自己的了解，并调节用户情绪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000"/>
                            </p:stCondLst>
                            <p:childTnLst>
                              <p:par>
                                <p:cTn id="7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0"/>
                            </p:stCondLst>
                            <p:childTnLst>
                              <p:par>
                                <p:cTn id="8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5" grpId="0"/>
      <p:bldP spid="7" grpId="0"/>
      <p:bldP spid="8" grpId="0" bldLvl="0" animBg="1"/>
      <p:bldP spid="12" grpId="0"/>
      <p:bldP spid="13" grpId="0" bldLvl="0" animBg="1"/>
      <p:bldP spid="14" grpId="0"/>
      <p:bldP spid="15" grpId="0" bldLvl="0" animBg="1"/>
      <p:bldP spid="16" grpId="0"/>
      <p:bldP spid="27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08957" y="206330"/>
            <a:ext cx="13512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系统概述</a:t>
            </a:r>
            <a:endParaRPr lang="zh-CN" altLang="en-US" sz="20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37822" y="237108"/>
            <a:ext cx="194437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SUMMARIZATION</a:t>
            </a:r>
            <a:endParaRPr lang="zh-CN" altLang="en-US" sz="16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20384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同心圆 7"/>
          <p:cNvSpPr/>
          <p:nvPr/>
        </p:nvSpPr>
        <p:spPr>
          <a:xfrm>
            <a:off x="1358265" y="2047240"/>
            <a:ext cx="1689735" cy="1737995"/>
          </a:xfrm>
          <a:prstGeom prst="donut">
            <a:avLst>
              <a:gd name="adj" fmla="val 4879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403350" y="2085340"/>
            <a:ext cx="1615440" cy="1661795"/>
          </a:xfrm>
          <a:prstGeom prst="ellipse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左大括号 9"/>
          <p:cNvSpPr/>
          <p:nvPr/>
        </p:nvSpPr>
        <p:spPr>
          <a:xfrm>
            <a:off x="3131820" y="1419860"/>
            <a:ext cx="847090" cy="2943225"/>
          </a:xfrm>
          <a:prstGeom prst="leftBrace">
            <a:avLst/>
          </a:prstGeom>
          <a:ln w="38100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067810" y="1083945"/>
            <a:ext cx="897890" cy="84836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02363" y="1309745"/>
            <a:ext cx="1028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感知端</a:t>
            </a:r>
            <a:endPara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21491" y="4009570"/>
            <a:ext cx="102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63613" y="946753"/>
            <a:ext cx="4046219" cy="1050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通信连接的建立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音频文件的采集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音频文件上传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63613" y="2277103"/>
            <a:ext cx="4046219" cy="1050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监听并响应感知层请求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监听并响应客户端请求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数据处理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63961" y="3485532"/>
            <a:ext cx="4046219" cy="1370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关键词词云展示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心情曲线及分析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智能推荐及每日一笑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今日总结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4062730" y="2401570"/>
            <a:ext cx="897890" cy="84836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2"/>
          <p:cNvSpPr txBox="1"/>
          <p:nvPr/>
        </p:nvSpPr>
        <p:spPr>
          <a:xfrm>
            <a:off x="3996013" y="2641340"/>
            <a:ext cx="1028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服务端</a:t>
            </a:r>
            <a:endPara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061460" y="3747135"/>
            <a:ext cx="897890" cy="84836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2"/>
          <p:cNvSpPr txBox="1"/>
          <p:nvPr/>
        </p:nvSpPr>
        <p:spPr>
          <a:xfrm>
            <a:off x="3996013" y="3972935"/>
            <a:ext cx="1028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  <a:endPara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>
        <p:blinds/>
      </p:transition>
    </mc:Choice>
    <mc:Fallback>
      <p:transition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8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300"/>
                            </p:stCondLst>
                            <p:childTnLst>
                              <p:par>
                                <p:cTn id="5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5" grpId="0"/>
      <p:bldP spid="10" grpId="0" bldLvl="0" animBg="1"/>
      <p:bldP spid="22" grpId="0"/>
      <p:bldP spid="23" grpId="0"/>
      <p:bldP spid="24" grpId="0"/>
      <p:bldP spid="8" grpId="0" animBg="1"/>
      <p:bldP spid="9" grpId="0" animBg="1"/>
      <p:bldP spid="12" grpId="0" animBg="1"/>
      <p:bldP spid="13" grpId="0"/>
      <p:bldP spid="7" grpId="0" animBg="1"/>
      <p:bldP spid="11" grpId="0"/>
      <p:bldP spid="14" grpId="0" animBg="1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08957" y="206330"/>
            <a:ext cx="13512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  <a:endParaRPr lang="zh-CN" altLang="en-US" sz="20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41878" y="237108"/>
            <a:ext cx="9975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DISPLAY</a:t>
            </a:r>
            <a:endParaRPr lang="zh-CN" altLang="en-US" sz="16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707904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8843" y="771550"/>
            <a:ext cx="832738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在设备说话并将数据上传，观察词云，图表及分析，推荐和总结的内容是否进行相关的改变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95368" y="3811490"/>
            <a:ext cx="1721136" cy="548848"/>
          </a:xfrm>
          <a:prstGeom prst="roundRect">
            <a:avLst/>
          </a:prstGeom>
          <a:gradFill>
            <a:gsLst>
              <a:gs pos="62000">
                <a:schemeClr val="bg1">
                  <a:lumMod val="95000"/>
                </a:schemeClr>
              </a:gs>
              <a:gs pos="0">
                <a:schemeClr val="bg1"/>
              </a:gs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716843" y="3828739"/>
            <a:ext cx="1678187" cy="514350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127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825405" y="3951961"/>
            <a:ext cx="279463" cy="279463"/>
          </a:xfrm>
          <a:prstGeom prst="ellipse">
            <a:avLst/>
          </a:prstGeom>
          <a:solidFill>
            <a:schemeClr val="bg1"/>
          </a:solidFill>
          <a:ln w="127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2173927" y="3285519"/>
            <a:ext cx="1721136" cy="548848"/>
          </a:xfrm>
          <a:prstGeom prst="roundRect">
            <a:avLst/>
          </a:prstGeom>
          <a:gradFill>
            <a:gsLst>
              <a:gs pos="62000">
                <a:schemeClr val="bg1">
                  <a:lumMod val="95000"/>
                </a:schemeClr>
              </a:gs>
              <a:gs pos="0">
                <a:schemeClr val="bg1"/>
              </a:gs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2195402" y="3302768"/>
            <a:ext cx="1678187" cy="514350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127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307128" y="3420211"/>
            <a:ext cx="279463" cy="279463"/>
          </a:xfrm>
          <a:prstGeom prst="ellipse">
            <a:avLst/>
          </a:prstGeom>
          <a:solidFill>
            <a:schemeClr val="bg1"/>
          </a:solidFill>
          <a:ln w="127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3685227" y="2759547"/>
            <a:ext cx="1721136" cy="548848"/>
          </a:xfrm>
          <a:prstGeom prst="roundRect">
            <a:avLst/>
          </a:prstGeom>
          <a:gradFill>
            <a:gsLst>
              <a:gs pos="62000">
                <a:schemeClr val="bg1">
                  <a:lumMod val="95000"/>
                </a:schemeClr>
              </a:gs>
              <a:gs pos="0">
                <a:schemeClr val="bg1"/>
              </a:gs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3706702" y="2776796"/>
            <a:ext cx="1678187" cy="514350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127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3829063" y="2894239"/>
            <a:ext cx="279463" cy="279463"/>
          </a:xfrm>
          <a:prstGeom prst="ellipse">
            <a:avLst/>
          </a:prstGeom>
          <a:solidFill>
            <a:schemeClr val="bg1"/>
          </a:solidFill>
          <a:ln w="127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5204626" y="2233575"/>
            <a:ext cx="1721136" cy="548848"/>
          </a:xfrm>
          <a:prstGeom prst="roundRect">
            <a:avLst/>
          </a:prstGeom>
          <a:gradFill>
            <a:gsLst>
              <a:gs pos="62000">
                <a:schemeClr val="bg1">
                  <a:lumMod val="95000"/>
                </a:schemeClr>
              </a:gs>
              <a:gs pos="0">
                <a:schemeClr val="bg1"/>
              </a:gs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5226101" y="2250824"/>
            <a:ext cx="1678187" cy="514350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127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384889" y="2368267"/>
            <a:ext cx="279463" cy="279463"/>
          </a:xfrm>
          <a:prstGeom prst="ellipse">
            <a:avLst/>
          </a:prstGeom>
          <a:solidFill>
            <a:schemeClr val="bg1"/>
          </a:solidFill>
          <a:ln w="127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6904288" y="1842295"/>
            <a:ext cx="279463" cy="279463"/>
          </a:xfrm>
          <a:prstGeom prst="ellipse">
            <a:avLst/>
          </a:prstGeom>
          <a:solidFill>
            <a:schemeClr val="bg1"/>
          </a:solidFill>
          <a:ln w="127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104868" y="3943670"/>
            <a:ext cx="995680" cy="3371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发出信息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30574" y="3390665"/>
            <a:ext cx="995680" cy="3371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上传数据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108526" y="2890094"/>
            <a:ext cx="995680" cy="3371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77074" y="2355632"/>
            <a:ext cx="995680" cy="3371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观察结果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217402" y="1827822"/>
            <a:ext cx="995680" cy="33718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实际应用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同心圆 38"/>
          <p:cNvSpPr/>
          <p:nvPr/>
        </p:nvSpPr>
        <p:spPr>
          <a:xfrm>
            <a:off x="669337" y="1645497"/>
            <a:ext cx="435531" cy="435531"/>
          </a:xfrm>
          <a:prstGeom prst="donut">
            <a:avLst>
              <a:gd name="adj" fmla="val 4879"/>
            </a:avLst>
          </a:prstGeom>
          <a:solidFill>
            <a:schemeClr val="tx2">
              <a:lumMod val="75000"/>
            </a:schemeClr>
          </a:solidFill>
          <a:ln w="127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678843" y="1655003"/>
            <a:ext cx="416520" cy="416520"/>
          </a:xfrm>
          <a:prstGeom prst="ellipse">
            <a:avLst/>
          </a:prstGeom>
          <a:solidFill>
            <a:schemeClr val="tx2">
              <a:lumMod val="75000"/>
            </a:schemeClr>
          </a:solidFill>
          <a:ln w="127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7794388" y="4243976"/>
            <a:ext cx="500908" cy="5009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127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8423305" y="3522698"/>
            <a:ext cx="274777" cy="274777"/>
          </a:xfrm>
          <a:prstGeom prst="ellipse">
            <a:avLst/>
          </a:prstGeom>
          <a:solidFill>
            <a:schemeClr val="tx2">
              <a:lumMod val="75000"/>
            </a:schemeClr>
          </a:solidFill>
          <a:ln w="127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同心圆 43"/>
          <p:cNvSpPr/>
          <p:nvPr/>
        </p:nvSpPr>
        <p:spPr>
          <a:xfrm>
            <a:off x="1397585" y="2038036"/>
            <a:ext cx="387220" cy="387220"/>
          </a:xfrm>
          <a:prstGeom prst="donut">
            <a:avLst>
              <a:gd name="adj" fmla="val 4879"/>
            </a:avLst>
          </a:prstGeom>
          <a:solidFill>
            <a:schemeClr val="tx2">
              <a:lumMod val="75000"/>
            </a:schemeClr>
          </a:solidFill>
          <a:ln w="127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1406036" y="2046487"/>
            <a:ext cx="370317" cy="370317"/>
          </a:xfrm>
          <a:prstGeom prst="ellipse">
            <a:avLst/>
          </a:prstGeom>
          <a:solidFill>
            <a:schemeClr val="tx2">
              <a:lumMod val="75000"/>
            </a:schemeClr>
          </a:solidFill>
          <a:ln w="127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同心圆 46"/>
          <p:cNvSpPr/>
          <p:nvPr/>
        </p:nvSpPr>
        <p:spPr>
          <a:xfrm>
            <a:off x="7183751" y="4563355"/>
            <a:ext cx="219777" cy="219777"/>
          </a:xfrm>
          <a:prstGeom prst="donut">
            <a:avLst>
              <a:gd name="adj" fmla="val 4879"/>
            </a:avLst>
          </a:prstGeom>
          <a:solidFill>
            <a:schemeClr val="tx2">
              <a:lumMod val="75000"/>
            </a:schemeClr>
          </a:solidFill>
          <a:ln w="127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7193344" y="4572948"/>
            <a:ext cx="200590" cy="200590"/>
          </a:xfrm>
          <a:prstGeom prst="ellipse">
            <a:avLst/>
          </a:prstGeom>
          <a:solidFill>
            <a:schemeClr val="tx2">
              <a:lumMod val="75000"/>
            </a:schemeClr>
          </a:solidFill>
          <a:ln w="127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同心圆 49"/>
          <p:cNvSpPr/>
          <p:nvPr/>
        </p:nvSpPr>
        <p:spPr>
          <a:xfrm>
            <a:off x="7316009" y="3897255"/>
            <a:ext cx="287919" cy="287919"/>
          </a:xfrm>
          <a:prstGeom prst="donut">
            <a:avLst>
              <a:gd name="adj" fmla="val 4879"/>
            </a:avLst>
          </a:prstGeom>
          <a:solidFill>
            <a:schemeClr val="tx2">
              <a:lumMod val="75000"/>
            </a:schemeClr>
          </a:solidFill>
          <a:ln w="127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7328577" y="3909823"/>
            <a:ext cx="262783" cy="262783"/>
          </a:xfrm>
          <a:prstGeom prst="ellipse">
            <a:avLst/>
          </a:prstGeom>
          <a:solidFill>
            <a:schemeClr val="tx2">
              <a:lumMod val="75000"/>
            </a:schemeClr>
          </a:solidFill>
          <a:ln w="127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572773" y="1714183"/>
            <a:ext cx="274777" cy="274777"/>
          </a:xfrm>
          <a:prstGeom prst="ellipse">
            <a:avLst/>
          </a:prstGeom>
          <a:solidFill>
            <a:schemeClr val="tx2">
              <a:lumMod val="75000"/>
            </a:schemeClr>
          </a:solidFill>
          <a:ln w="127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767327" y="2356561"/>
            <a:ext cx="137389" cy="137389"/>
          </a:xfrm>
          <a:prstGeom prst="ellipse">
            <a:avLst/>
          </a:prstGeom>
          <a:solidFill>
            <a:schemeClr val="tx2">
              <a:lumMod val="75000"/>
            </a:schemeClr>
          </a:solidFill>
          <a:ln w="127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同心圆 54"/>
          <p:cNvSpPr/>
          <p:nvPr/>
        </p:nvSpPr>
        <p:spPr>
          <a:xfrm>
            <a:off x="8411685" y="3951960"/>
            <a:ext cx="408377" cy="408377"/>
          </a:xfrm>
          <a:prstGeom prst="donut">
            <a:avLst>
              <a:gd name="adj" fmla="val 4879"/>
            </a:avLst>
          </a:prstGeom>
          <a:solidFill>
            <a:schemeClr val="tx2">
              <a:lumMod val="75000"/>
            </a:schemeClr>
          </a:solidFill>
          <a:ln w="127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8420598" y="3960873"/>
            <a:ext cx="390551" cy="390551"/>
          </a:xfrm>
          <a:prstGeom prst="ellipse">
            <a:avLst/>
          </a:prstGeom>
          <a:solidFill>
            <a:schemeClr val="tx2">
              <a:lumMod val="75000"/>
            </a:schemeClr>
          </a:solidFill>
          <a:ln w="127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6629511" y="4508355"/>
            <a:ext cx="274777" cy="274777"/>
          </a:xfrm>
          <a:prstGeom prst="ellipse">
            <a:avLst/>
          </a:prstGeom>
          <a:solidFill>
            <a:schemeClr val="tx2">
              <a:lumMod val="75000"/>
            </a:schemeClr>
          </a:solidFill>
          <a:ln w="127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1104868" y="2696479"/>
            <a:ext cx="137389" cy="137389"/>
          </a:xfrm>
          <a:prstGeom prst="ellipse">
            <a:avLst/>
          </a:prstGeom>
          <a:solidFill>
            <a:schemeClr val="tx2">
              <a:lumMod val="75000"/>
            </a:schemeClr>
          </a:solidFill>
          <a:ln w="127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同心圆 59"/>
          <p:cNvSpPr/>
          <p:nvPr/>
        </p:nvSpPr>
        <p:spPr>
          <a:xfrm>
            <a:off x="2318171" y="2121758"/>
            <a:ext cx="219777" cy="219777"/>
          </a:xfrm>
          <a:prstGeom prst="donut">
            <a:avLst>
              <a:gd name="adj" fmla="val 4879"/>
            </a:avLst>
          </a:prstGeom>
          <a:solidFill>
            <a:schemeClr val="tx2">
              <a:lumMod val="75000"/>
            </a:schemeClr>
          </a:solidFill>
          <a:ln w="127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2327764" y="2131351"/>
            <a:ext cx="200590" cy="200590"/>
          </a:xfrm>
          <a:prstGeom prst="ellipse">
            <a:avLst/>
          </a:prstGeom>
          <a:solidFill>
            <a:schemeClr val="tx2">
              <a:lumMod val="75000"/>
            </a:schemeClr>
          </a:solidFill>
          <a:ln w="127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8585278" y="4784918"/>
            <a:ext cx="137389" cy="137389"/>
          </a:xfrm>
          <a:prstGeom prst="ellipse">
            <a:avLst/>
          </a:prstGeom>
          <a:solidFill>
            <a:schemeClr val="tx2">
              <a:lumMod val="75000"/>
            </a:schemeClr>
          </a:solidFill>
          <a:ln w="127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610" y="543560"/>
            <a:ext cx="8708390" cy="4512945"/>
          </a:xfrm>
          <a:prstGeom prst="rect">
            <a:avLst/>
          </a:prstGeom>
        </p:spPr>
      </p:pic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2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5" grpId="0"/>
      <p:bldP spid="7" grpId="0"/>
      <p:bldP spid="33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41" grpId="0" bldLvl="0" animBg="1"/>
      <p:bldP spid="42" grpId="0" bldLvl="0" animBg="1"/>
      <p:bldP spid="52" grpId="0" bldLvl="0" animBg="1"/>
      <p:bldP spid="53" grpId="0" bldLvl="0" animBg="1"/>
      <p:bldP spid="57" grpId="0" bldLvl="0" animBg="1"/>
      <p:bldP spid="58" grpId="0" bldLvl="0" animBg="1"/>
      <p:bldP spid="62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08957" y="206330"/>
            <a:ext cx="13512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spc="3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功能实现</a:t>
            </a:r>
            <a:endParaRPr lang="zh-CN" altLang="en-US" sz="20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41102" y="237108"/>
            <a:ext cx="149415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REALIZATION</a:t>
            </a:r>
            <a:endParaRPr lang="zh-CN" altLang="en-US" sz="16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11"/>
          <p:cNvSpPr>
            <a:spLocks noChangeArrowheads="1"/>
          </p:cNvSpPr>
          <p:nvPr/>
        </p:nvSpPr>
        <p:spPr bwMode="auto">
          <a:xfrm>
            <a:off x="3460536" y="3435578"/>
            <a:ext cx="830867" cy="830281"/>
          </a:xfrm>
          <a:prstGeom prst="ellipse">
            <a:avLst/>
          </a:prstGeom>
          <a:solidFill>
            <a:schemeClr val="tx2">
              <a:lumMod val="75000"/>
            </a:schemeClr>
          </a:solidFill>
          <a:ln w="127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8" name="Oval 11"/>
          <p:cNvSpPr>
            <a:spLocks noChangeArrowheads="1"/>
          </p:cNvSpPr>
          <p:nvPr/>
        </p:nvSpPr>
        <p:spPr bwMode="auto">
          <a:xfrm>
            <a:off x="3460536" y="3435578"/>
            <a:ext cx="830867" cy="830281"/>
          </a:xfrm>
          <a:prstGeom prst="ellipse">
            <a:avLst/>
          </a:prstGeom>
          <a:solidFill>
            <a:schemeClr val="tx2">
              <a:lumMod val="75000"/>
            </a:schemeClr>
          </a:solidFill>
          <a:ln w="127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Oval 10"/>
          <p:cNvSpPr>
            <a:spLocks noChangeArrowheads="1"/>
          </p:cNvSpPr>
          <p:nvPr/>
        </p:nvSpPr>
        <p:spPr bwMode="auto">
          <a:xfrm>
            <a:off x="4787044" y="2701430"/>
            <a:ext cx="830389" cy="831238"/>
          </a:xfrm>
          <a:prstGeom prst="ellipse">
            <a:avLst/>
          </a:prstGeom>
          <a:solidFill>
            <a:schemeClr val="tx2">
              <a:lumMod val="75000"/>
            </a:schemeClr>
          </a:solidFill>
          <a:ln w="127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4790722" y="2701430"/>
            <a:ext cx="830389" cy="831238"/>
          </a:xfrm>
          <a:prstGeom prst="ellipse">
            <a:avLst/>
          </a:prstGeom>
          <a:solidFill>
            <a:schemeClr val="tx2">
              <a:lumMod val="75000"/>
            </a:schemeClr>
          </a:solidFill>
          <a:ln w="127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>
            <a:off x="3468877" y="1970151"/>
            <a:ext cx="830389" cy="830281"/>
          </a:xfrm>
          <a:prstGeom prst="ellipse">
            <a:avLst/>
          </a:prstGeom>
          <a:solidFill>
            <a:srgbClr val="0070C0"/>
          </a:solidFill>
          <a:ln w="38100">
            <a:noFill/>
          </a:ln>
          <a:effectLst>
            <a:innerShdw blurRad="165100" dist="63500" dir="135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2" name="Oval 9"/>
          <p:cNvSpPr>
            <a:spLocks noChangeArrowheads="1"/>
          </p:cNvSpPr>
          <p:nvPr/>
        </p:nvSpPr>
        <p:spPr bwMode="auto">
          <a:xfrm>
            <a:off x="3468876" y="1970151"/>
            <a:ext cx="830389" cy="830281"/>
          </a:xfrm>
          <a:prstGeom prst="ellipse">
            <a:avLst/>
          </a:prstGeom>
          <a:solidFill>
            <a:schemeClr val="tx2">
              <a:lumMod val="75000"/>
            </a:schemeClr>
          </a:solidFill>
          <a:ln w="127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Oval 8"/>
          <p:cNvSpPr>
            <a:spLocks noChangeArrowheads="1"/>
          </p:cNvSpPr>
          <p:nvPr/>
        </p:nvSpPr>
        <p:spPr bwMode="auto">
          <a:xfrm>
            <a:off x="4779765" y="1224524"/>
            <a:ext cx="830389" cy="831716"/>
          </a:xfrm>
          <a:prstGeom prst="ellipse">
            <a:avLst/>
          </a:prstGeom>
          <a:solidFill>
            <a:srgbClr val="0070C0"/>
          </a:solidFill>
          <a:ln w="38100">
            <a:noFill/>
          </a:ln>
          <a:effectLst>
            <a:innerShdw blurRad="165100" dist="63500" dir="135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4" name="Oval 8"/>
          <p:cNvSpPr>
            <a:spLocks noChangeArrowheads="1"/>
          </p:cNvSpPr>
          <p:nvPr/>
        </p:nvSpPr>
        <p:spPr bwMode="auto">
          <a:xfrm>
            <a:off x="4779764" y="1224524"/>
            <a:ext cx="830389" cy="831716"/>
          </a:xfrm>
          <a:prstGeom prst="ellipse">
            <a:avLst/>
          </a:prstGeom>
          <a:solidFill>
            <a:schemeClr val="tx2">
              <a:lumMod val="75000"/>
            </a:schemeClr>
          </a:solidFill>
          <a:ln w="127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Freeform 7"/>
          <p:cNvSpPr/>
          <p:nvPr/>
        </p:nvSpPr>
        <p:spPr bwMode="auto">
          <a:xfrm>
            <a:off x="4126134" y="1062868"/>
            <a:ext cx="877744" cy="3360342"/>
          </a:xfrm>
          <a:custGeom>
            <a:avLst/>
            <a:gdLst>
              <a:gd name="T0" fmla="*/ 0 w 777"/>
              <a:gd name="T1" fmla="*/ 2974 h 2974"/>
              <a:gd name="T2" fmla="*/ 507 w 777"/>
              <a:gd name="T3" fmla="*/ 2467 h 2974"/>
              <a:gd name="T4" fmla="*/ 388 w 777"/>
              <a:gd name="T5" fmla="*/ 2138 h 2974"/>
              <a:gd name="T6" fmla="*/ 277 w 777"/>
              <a:gd name="T7" fmla="*/ 1818 h 2974"/>
              <a:gd name="T8" fmla="*/ 398 w 777"/>
              <a:gd name="T9" fmla="*/ 1488 h 2974"/>
              <a:gd name="T10" fmla="*/ 507 w 777"/>
              <a:gd name="T11" fmla="*/ 1171 h 2974"/>
              <a:gd name="T12" fmla="*/ 390 w 777"/>
              <a:gd name="T13" fmla="*/ 844 h 2974"/>
              <a:gd name="T14" fmla="*/ 267 w 777"/>
              <a:gd name="T15" fmla="*/ 511 h 2974"/>
              <a:gd name="T16" fmla="*/ 777 w 777"/>
              <a:gd name="T17" fmla="*/ 0 h 29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77" h="2974">
                <a:moveTo>
                  <a:pt x="0" y="2974"/>
                </a:moveTo>
                <a:cubicBezTo>
                  <a:pt x="280" y="2974"/>
                  <a:pt x="507" y="2747"/>
                  <a:pt x="507" y="2467"/>
                </a:cubicBezTo>
                <a:cubicBezTo>
                  <a:pt x="507" y="2342"/>
                  <a:pt x="459" y="2227"/>
                  <a:pt x="388" y="2138"/>
                </a:cubicBezTo>
                <a:cubicBezTo>
                  <a:pt x="317" y="2049"/>
                  <a:pt x="277" y="1939"/>
                  <a:pt x="277" y="1818"/>
                </a:cubicBezTo>
                <a:cubicBezTo>
                  <a:pt x="277" y="1692"/>
                  <a:pt x="326" y="1577"/>
                  <a:pt x="398" y="1488"/>
                </a:cubicBezTo>
                <a:cubicBezTo>
                  <a:pt x="469" y="1400"/>
                  <a:pt x="507" y="1290"/>
                  <a:pt x="507" y="1171"/>
                </a:cubicBezTo>
                <a:cubicBezTo>
                  <a:pt x="507" y="1047"/>
                  <a:pt x="465" y="933"/>
                  <a:pt x="390" y="844"/>
                </a:cubicBezTo>
                <a:cubicBezTo>
                  <a:pt x="315" y="754"/>
                  <a:pt x="267" y="638"/>
                  <a:pt x="267" y="511"/>
                </a:cubicBezTo>
                <a:cubicBezTo>
                  <a:pt x="267" y="229"/>
                  <a:pt x="496" y="0"/>
                  <a:pt x="777" y="0"/>
                </a:cubicBezTo>
              </a:path>
            </a:pathLst>
          </a:cu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6" name="Oval 12"/>
          <p:cNvSpPr>
            <a:spLocks noChangeArrowheads="1"/>
          </p:cNvSpPr>
          <p:nvPr/>
        </p:nvSpPr>
        <p:spPr bwMode="auto">
          <a:xfrm>
            <a:off x="4382521" y="1417746"/>
            <a:ext cx="122932" cy="123395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7" name="Oval 13"/>
          <p:cNvSpPr>
            <a:spLocks noChangeArrowheads="1"/>
          </p:cNvSpPr>
          <p:nvPr/>
        </p:nvSpPr>
        <p:spPr bwMode="auto">
          <a:xfrm>
            <a:off x="4658042" y="2334116"/>
            <a:ext cx="123411" cy="122916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8" name="Oval 14"/>
          <p:cNvSpPr>
            <a:spLocks noChangeArrowheads="1"/>
          </p:cNvSpPr>
          <p:nvPr/>
        </p:nvSpPr>
        <p:spPr bwMode="auto">
          <a:xfrm>
            <a:off x="4375824" y="3025698"/>
            <a:ext cx="122932" cy="122916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9" name="Oval 15"/>
          <p:cNvSpPr>
            <a:spLocks noChangeArrowheads="1"/>
          </p:cNvSpPr>
          <p:nvPr/>
        </p:nvSpPr>
        <p:spPr bwMode="auto">
          <a:xfrm>
            <a:off x="4624080" y="3993721"/>
            <a:ext cx="123411" cy="122916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 flipH="1">
            <a:off x="3610967" y="1479922"/>
            <a:ext cx="771554" cy="0"/>
          </a:xfrm>
          <a:prstGeom prst="line">
            <a:avLst/>
          </a:pr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21" name="Line 17"/>
          <p:cNvSpPr>
            <a:spLocks noChangeShapeType="1"/>
          </p:cNvSpPr>
          <p:nvPr/>
        </p:nvSpPr>
        <p:spPr bwMode="auto">
          <a:xfrm flipH="1">
            <a:off x="4781453" y="2394857"/>
            <a:ext cx="771554" cy="0"/>
          </a:xfrm>
          <a:prstGeom prst="line">
            <a:avLst/>
          </a:pr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oval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 flipH="1">
            <a:off x="3283308" y="3087395"/>
            <a:ext cx="1093474" cy="0"/>
          </a:xfrm>
          <a:prstGeom prst="line">
            <a:avLst/>
          </a:pr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 flipH="1">
            <a:off x="4746056" y="4055897"/>
            <a:ext cx="770597" cy="0"/>
          </a:xfrm>
          <a:prstGeom prst="line">
            <a:avLst/>
          </a:pr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oval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971516" y="1327792"/>
            <a:ext cx="2247722" cy="7283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171450" indent="-171450" algn="just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连上指定wifi和指定服务器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音频文件采集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音频文件上传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57175" y="1376700"/>
            <a:ext cx="1654798" cy="215265"/>
          </a:xfrm>
          <a:prstGeom prst="rect">
            <a:avLst/>
          </a:prstGeom>
          <a:noFill/>
        </p:spPr>
        <p:txBody>
          <a:bodyPr wrap="square" lIns="68580" tIns="0" rIns="68580" bIns="0" rtlCol="0" anchor="t">
            <a:spAutoFit/>
          </a:bodyPr>
          <a:lstStyle/>
          <a:p>
            <a:pPr algn="r"/>
            <a:r>
              <a:rPr lang="zh-CN" altLang="en-US" sz="14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采集</a:t>
            </a:r>
            <a:endParaRPr lang="zh-CN" altLang="en-US" sz="14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69671" y="2240856"/>
            <a:ext cx="2479614" cy="28829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171450" indent="-171450" algn="just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wav文件重构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620395" y="2277064"/>
            <a:ext cx="1671139" cy="215265"/>
          </a:xfrm>
          <a:prstGeom prst="rect">
            <a:avLst/>
          </a:prstGeom>
          <a:noFill/>
        </p:spPr>
        <p:txBody>
          <a:bodyPr wrap="square" lIns="68580" tIns="0" rIns="68580" bIns="0" rtlCol="0" anchor="t">
            <a:spAutoFit/>
          </a:bodyPr>
          <a:lstStyle/>
          <a:p>
            <a:r>
              <a:rPr lang="zh-CN" altLang="en-US" sz="14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传输</a:t>
            </a:r>
            <a:endParaRPr lang="zh-CN" altLang="en-US" sz="14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45442" y="2394365"/>
            <a:ext cx="2352114" cy="248729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171450" indent="-171450" algn="just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PCM转字符串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关键词提取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情感分析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关键词捕捉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词云生成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情绪分析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智能推荐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获取笑话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词性分析总结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最值统计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名言获取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63435" y="2974133"/>
            <a:ext cx="1475981" cy="215265"/>
          </a:xfrm>
          <a:prstGeom prst="rect">
            <a:avLst/>
          </a:prstGeom>
          <a:noFill/>
        </p:spPr>
        <p:txBody>
          <a:bodyPr wrap="square" lIns="68580" tIns="0" rIns="68580" bIns="0" rtlCol="0" anchor="t">
            <a:spAutoFit/>
          </a:bodyPr>
          <a:lstStyle/>
          <a:p>
            <a:pPr algn="r"/>
            <a:r>
              <a:rPr lang="zh-CN" altLang="en-US" sz="14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处理</a:t>
            </a:r>
            <a:endParaRPr lang="zh-CN" altLang="en-US" sz="14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176096" y="3147567"/>
            <a:ext cx="2488664" cy="138811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171450" indent="-171450" algn="just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图片传输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曲线图绘制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推荐的展示和响应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饼状图生成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UI界面优化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应用层协议设计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617931" y="3948315"/>
            <a:ext cx="1854073" cy="215265"/>
          </a:xfrm>
          <a:prstGeom prst="rect">
            <a:avLst/>
          </a:prstGeom>
          <a:noFill/>
        </p:spPr>
        <p:txBody>
          <a:bodyPr wrap="square" lIns="68580" tIns="0" rIns="68580" bIns="0" rtlCol="0" anchor="t">
            <a:spAutoFit/>
          </a:bodyPr>
          <a:lstStyle/>
          <a:p>
            <a:r>
              <a:rPr lang="zh-CN" altLang="en-US" sz="14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展示</a:t>
            </a:r>
            <a:endParaRPr lang="zh-CN" altLang="en-US" sz="14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</p:txBody>
      </p:sp>
      <p:pic>
        <p:nvPicPr>
          <p:cNvPr id="33" name="图片 32" descr="2e740ff05f614633904bda1c5e9ad445_t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93180" y="859155"/>
            <a:ext cx="1811020" cy="1209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rism isInverted="1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4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0 L -0.02252 0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3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63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08333E-6 2.59259E-6 L 0.025 2.59259E-6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2.08333E-6 0 L -0.02252 0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3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63" presetClass="path" presetSubtype="0" accel="50000" decel="5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2.08333E-6 2.59259E-6 L 0.025 2.59259E-6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0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5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5" grpId="0"/>
      <p:bldP spid="7" grpId="0" bldLvl="0" animBg="1"/>
      <p:bldP spid="8" grpId="0" bldLvl="0" animBg="1"/>
      <p:bldP spid="8" grpId="1" bldLvl="0" animBg="1"/>
      <p:bldP spid="9" grpId="0" bldLvl="0" animBg="1"/>
      <p:bldP spid="10" grpId="0" bldLvl="0" animBg="1"/>
      <p:bldP spid="10" grpId="1" bldLvl="0" animBg="1"/>
      <p:bldP spid="11" grpId="0" bldLvl="0" animBg="1"/>
      <p:bldP spid="12" grpId="0" bldLvl="0" animBg="1"/>
      <p:bldP spid="12" grpId="1" bldLvl="0" animBg="1"/>
      <p:bldP spid="13" grpId="0" bldLvl="0" animBg="1"/>
      <p:bldP spid="14" grpId="0" bldLvl="0" animBg="1"/>
      <p:bldP spid="14" grpId="1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08957" y="206330"/>
            <a:ext cx="7670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采集</a:t>
            </a:r>
            <a:endParaRPr lang="zh-CN" altLang="en-US" sz="20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45341" y="237108"/>
            <a:ext cx="144399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COLLECTION</a:t>
            </a:r>
            <a:endParaRPr lang="en-US" altLang="zh-CN" sz="16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711367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C:\Users\Administrator\Desktop\猪猪\402471446855811122.jpg402471446855811122"/>
          <p:cNvPicPr>
            <a:picLocks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83908" y="3435985"/>
            <a:ext cx="1749600" cy="1080135"/>
          </a:xfrm>
          <a:prstGeom prst="rect">
            <a:avLst/>
          </a:prstGeom>
          <a:noFill/>
          <a:effectLst>
            <a:outerShdw blurRad="114300" dist="889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C:\Users\Administrator\Desktop\猪猪\19369522_143933388000_2.jpg19369522_143933388000_2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4225" y="2171700"/>
            <a:ext cx="1750695" cy="1080135"/>
          </a:xfrm>
          <a:prstGeom prst="rect">
            <a:avLst/>
          </a:prstGeom>
          <a:noFill/>
          <a:effectLst>
            <a:outerShdw blurRad="114300" dist="889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C:\Users\Administrator\Desktop\猪猪\147213351063731282.PNG147213351063731282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955" y="906780"/>
            <a:ext cx="1750695" cy="1080135"/>
          </a:xfrm>
          <a:prstGeom prst="rect">
            <a:avLst/>
          </a:prstGeom>
          <a:noFill/>
          <a:effectLst>
            <a:outerShdw blurRad="114300" dist="889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C:\Users\Administrator\Desktop\猪猪\t01efe4344225bcf1c7.jpgt01efe4344225bcf1c7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12017" y="900875"/>
            <a:ext cx="2455200" cy="1375200"/>
          </a:xfrm>
          <a:prstGeom prst="rect">
            <a:avLst/>
          </a:prstGeom>
          <a:noFill/>
          <a:effectLst>
            <a:outerShdw blurRad="114300" dist="889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2681585" y="1009047"/>
            <a:ext cx="168320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待解决问题：</a:t>
            </a:r>
            <a:endParaRPr lang="zh-CN" altLang="en-US" sz="1600" b="1" dirty="0" smtClean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81585" y="1242826"/>
            <a:ext cx="2649463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新文件名如何生成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如何知道该上传哪个文件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81605" y="2268855"/>
            <a:ext cx="18694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最容易想到的方案：</a:t>
            </a:r>
            <a:endParaRPr lang="zh-CN" altLang="en-US" sz="16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81585" y="2502826"/>
            <a:ext cx="2649463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随机生成文件名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遍历每个文件，和维护的已上传文件比较，不相同则上传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81585" y="3550194"/>
            <a:ext cx="168320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</a:t>
            </a:r>
            <a:endParaRPr lang="zh-CN" altLang="en-US" sz="16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681585" y="3783973"/>
            <a:ext cx="2649463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向服务器时间戳作为文件名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向服务器请求待发送的文件名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893870" y="2488314"/>
            <a:ext cx="168320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优点：</a:t>
            </a:r>
            <a:endParaRPr lang="zh-CN" altLang="en-US" sz="16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832475" y="2724785"/>
            <a:ext cx="2535555" cy="152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将本属于单片机的运算处理转移到云端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减小单片机的负荷，增加单片机的续航时间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方便开发和管理，所有语音文件都能在服务器上观察到。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rism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8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8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8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8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08957" y="206330"/>
            <a:ext cx="7670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传输</a:t>
            </a:r>
            <a:endParaRPr lang="zh-CN" altLang="en-US" sz="20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41102" y="237108"/>
            <a:ext cx="174117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TRANSMISSION</a:t>
            </a:r>
            <a:endParaRPr lang="zh-CN" altLang="en-US" sz="16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5576" y="1131590"/>
            <a:ext cx="2657219" cy="3384375"/>
          </a:xfrm>
          <a:prstGeom prst="rect">
            <a:avLst/>
          </a:prstGeom>
          <a:blipFill>
            <a:blip r:embed="rId1"/>
            <a:srcRect/>
            <a:stretch>
              <a:fillRect l="-15532" r="-15532"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" name="矩形 47"/>
          <p:cNvSpPr>
            <a:spLocks noChangeArrowheads="1"/>
          </p:cNvSpPr>
          <p:nvPr/>
        </p:nvSpPr>
        <p:spPr bwMode="auto">
          <a:xfrm>
            <a:off x="3923928" y="1789128"/>
            <a:ext cx="4896222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0" tIns="25715" rIns="51430" bIns="25715">
            <a:spAutoFit/>
          </a:bodyPr>
          <a:lstStyle/>
          <a:p>
            <a:pPr algn="just"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串口控制ESP8266不能直接传输wav文件，只能传送字符串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矩形 3"/>
          <p:cNvSpPr>
            <a:spLocks noChangeArrowheads="1"/>
          </p:cNvSpPr>
          <p:nvPr/>
        </p:nvSpPr>
        <p:spPr bwMode="auto">
          <a:xfrm>
            <a:off x="3936321" y="1131590"/>
            <a:ext cx="1244600" cy="281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1430" tIns="25715" rIns="51430" bIns="25715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sz="15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待解决问题：</a:t>
            </a:r>
            <a:endParaRPr lang="zh-CN" sz="15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矩形 47"/>
          <p:cNvSpPr>
            <a:spLocks noChangeArrowheads="1"/>
          </p:cNvSpPr>
          <p:nvPr/>
        </p:nvSpPr>
        <p:spPr bwMode="auto">
          <a:xfrm>
            <a:off x="3923928" y="3587829"/>
            <a:ext cx="4896222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0" tIns="25715" rIns="51430" bIns="25715">
            <a:spAutoFit/>
          </a:bodyPr>
          <a:lstStyle/>
          <a:p>
            <a:pPr algn="just"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按字节读出发送最后在服务端重构WAV文件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3936321" y="3003798"/>
            <a:ext cx="1054100" cy="281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1430" tIns="25715" rIns="51430" bIns="25715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解决方案：</a:t>
            </a:r>
            <a:endParaRPr lang="zh-CN" altLang="en-US" sz="15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3936321" y="1486363"/>
            <a:ext cx="1802767" cy="22279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936365" y="1486535"/>
            <a:ext cx="496570" cy="214630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/>
            <a:endParaRPr lang="zh-CN" altLang="en-US" sz="6000" kern="0">
              <a:solidFill>
                <a:prstClr val="white"/>
              </a:solidFill>
              <a:latin typeface="方正汉真广标简体" panose="02000000000000000000" pitchFamily="2" charset="-122"/>
              <a:ea typeface="方正汉真广标简体" panose="02000000000000000000" pitchFamily="2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936321" y="3326755"/>
            <a:ext cx="1802767" cy="22279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936365" y="3335020"/>
            <a:ext cx="1125855" cy="214630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/>
            <a:endParaRPr lang="zh-CN" altLang="en-US" sz="6000" kern="0">
              <a:solidFill>
                <a:prstClr val="white"/>
              </a:solidFill>
              <a:latin typeface="方正汉真广标简体" panose="02000000000000000000" pitchFamily="2" charset="-122"/>
              <a:ea typeface="方正汉真广标简体" panose="02000000000000000000" pitchFamily="2" charset="-122"/>
            </a:endParaRPr>
          </a:p>
        </p:txBody>
      </p:sp>
      <p:sp>
        <p:nvSpPr>
          <p:cNvPr id="9" name="圆角右箭头 8"/>
          <p:cNvSpPr/>
          <p:nvPr/>
        </p:nvSpPr>
        <p:spPr>
          <a:xfrm rot="10800000">
            <a:off x="6371590" y="2228215"/>
            <a:ext cx="577215" cy="104965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rism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5" grpId="0"/>
      <p:bldP spid="11" grpId="0" bldLvl="0" animBg="1"/>
      <p:bldP spid="12" grpId="0"/>
      <p:bldP spid="13" grpId="0"/>
      <p:bldP spid="14" grpId="0"/>
      <p:bldP spid="15" grpId="0"/>
      <p:bldP spid="16" grpId="0" bldLvl="0" animBg="1"/>
      <p:bldP spid="17" grpId="0" bldLvl="0" animBg="1"/>
      <p:bldP spid="18" grpId="0" bldLvl="0" animBg="1"/>
      <p:bldP spid="19" grpId="0" bldLvl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08957" y="206330"/>
            <a:ext cx="7670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endParaRPr lang="zh-CN" altLang="en-US" sz="20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41102" y="237108"/>
            <a:ext cx="101917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HANDLE</a:t>
            </a:r>
            <a:endParaRPr lang="en-US" altLang="zh-CN" sz="16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5576" y="1131590"/>
            <a:ext cx="2657219" cy="3384375"/>
          </a:xfrm>
          <a:prstGeom prst="rect">
            <a:avLst/>
          </a:prstGeom>
          <a:blipFill rotWithShape="1">
            <a:blip r:embed="rId1"/>
            <a:srcRect/>
            <a:stretch>
              <a:fillRect l="-15532" r="-15532"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" name="矩形 47"/>
          <p:cNvSpPr>
            <a:spLocks noChangeArrowheads="1"/>
          </p:cNvSpPr>
          <p:nvPr/>
        </p:nvSpPr>
        <p:spPr bwMode="auto">
          <a:xfrm>
            <a:off x="3923928" y="1789128"/>
            <a:ext cx="4896222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0" tIns="25715" rIns="51430" bIns="25715">
            <a:spAutoFit/>
          </a:bodyPr>
          <a:lstStyle/>
          <a:p>
            <a:pPr algn="just"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WAV转字符串不稳定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矩形 3"/>
          <p:cNvSpPr>
            <a:spLocks noChangeArrowheads="1"/>
          </p:cNvSpPr>
          <p:nvPr/>
        </p:nvSpPr>
        <p:spPr bwMode="auto">
          <a:xfrm>
            <a:off x="3936321" y="1131590"/>
            <a:ext cx="1244600" cy="281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1430" tIns="25715" rIns="51430" bIns="25715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sz="15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待解决问题：</a:t>
            </a:r>
            <a:endParaRPr lang="zh-CN" sz="15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矩形 47"/>
          <p:cNvSpPr>
            <a:spLocks noChangeArrowheads="1"/>
          </p:cNvSpPr>
          <p:nvPr/>
        </p:nvSpPr>
        <p:spPr bwMode="auto">
          <a:xfrm>
            <a:off x="3923928" y="3587829"/>
            <a:ext cx="4896222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0" tIns="25715" rIns="51430" bIns="25715">
            <a:spAutoFit/>
          </a:bodyPr>
          <a:lstStyle/>
          <a:p>
            <a:pPr algn="just"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参数自适应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3936321" y="3003798"/>
            <a:ext cx="1054100" cy="281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1430" tIns="25715" rIns="51430" bIns="25715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解决方案：</a:t>
            </a:r>
            <a:endParaRPr lang="zh-CN" altLang="en-US" sz="15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3936321" y="1486363"/>
            <a:ext cx="1802767" cy="22279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936322" y="1486363"/>
            <a:ext cx="1296144" cy="223200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/>
            <a:endParaRPr lang="zh-CN" altLang="en-US" sz="6000" kern="0">
              <a:solidFill>
                <a:prstClr val="white"/>
              </a:solidFill>
              <a:latin typeface="方正汉真广标简体" panose="02000000000000000000" pitchFamily="2" charset="-122"/>
              <a:ea typeface="方正汉真广标简体" panose="02000000000000000000" pitchFamily="2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936321" y="3326755"/>
            <a:ext cx="1802767" cy="22279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936365" y="3326765"/>
            <a:ext cx="1787525" cy="222885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/>
            <a:endParaRPr lang="zh-CN" altLang="en-US" sz="6000" kern="0">
              <a:solidFill>
                <a:prstClr val="white"/>
              </a:solidFill>
              <a:latin typeface="方正汉真广标简体" panose="02000000000000000000" pitchFamily="2" charset="-122"/>
              <a:ea typeface="方正汉真广标简体" panose="02000000000000000000" pitchFamily="2" charset="-122"/>
            </a:endParaRPr>
          </a:p>
        </p:txBody>
      </p:sp>
      <p:sp>
        <p:nvSpPr>
          <p:cNvPr id="9" name="圆角右箭头 8"/>
          <p:cNvSpPr/>
          <p:nvPr/>
        </p:nvSpPr>
        <p:spPr>
          <a:xfrm rot="10800000">
            <a:off x="6371590" y="2228215"/>
            <a:ext cx="577215" cy="104965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rism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5" grpId="0"/>
      <p:bldP spid="11" grpId="0" bldLvl="0" animBg="1"/>
      <p:bldP spid="12" grpId="0"/>
      <p:bldP spid="13" grpId="0"/>
      <p:bldP spid="14" grpId="0"/>
      <p:bldP spid="15" grpId="0"/>
      <p:bldP spid="16" grpId="0" bldLvl="0" animBg="1"/>
      <p:bldP spid="17" grpId="0" bldLvl="0" animBg="1"/>
      <p:bldP spid="18" grpId="0" bldLvl="0" animBg="1"/>
      <p:bldP spid="19" grpId="0" bldLvl="0" animBg="1"/>
      <p:bldP spid="9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1472</Words>
  <Application>WPS 演示</Application>
  <PresentationFormat>全屏显示(16:9)</PresentationFormat>
  <Paragraphs>216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5" baseType="lpstr">
      <vt:lpstr>Arial</vt:lpstr>
      <vt:lpstr>宋体</vt:lpstr>
      <vt:lpstr>Wingdings</vt:lpstr>
      <vt:lpstr>微软雅黑</vt:lpstr>
      <vt:lpstr>方正大黑简体</vt:lpstr>
      <vt:lpstr>黑体</vt:lpstr>
      <vt:lpstr>方正正准黑简体</vt:lpstr>
      <vt:lpstr>华文黑体</vt:lpstr>
      <vt:lpstr>方正汉真广标简体</vt:lpstr>
      <vt:lpstr>Calibri</vt:lpstr>
      <vt:lpstr>Impact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jsj</dc:creator>
  <cp:lastModifiedBy>没</cp:lastModifiedBy>
  <cp:revision>54</cp:revision>
  <dcterms:created xsi:type="dcterms:W3CDTF">2016-05-17T14:48:00Z</dcterms:created>
  <dcterms:modified xsi:type="dcterms:W3CDTF">2021-05-31T07:07:10Z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4DC4E55D137E462A89A7BA8256D3559E</vt:lpwstr>
  </property>
  <property fmtid="{D5CDD505-2E9C-101B-9397-08002B2CF9AE}" pid="3" name="KSOProductBuildVer">
    <vt:lpwstr>2052-11.1.0.10495</vt:lpwstr>
  </property>
</Properties>
</file>